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12192000" cy="6858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636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31140" y="243840"/>
            <a:ext cx="11724640" cy="6377940"/>
          </a:xfrm>
          <a:custGeom>
            <a:avLst/>
            <a:gdLst/>
            <a:ahLst/>
            <a:cxnLst/>
            <a:rect l="l" t="t" r="r" b="b"/>
            <a:pathLst>
              <a:path w="11724640" h="6377940">
                <a:moveTo>
                  <a:pt x="0" y="6377939"/>
                </a:moveTo>
                <a:lnTo>
                  <a:pt x="11724640" y="6377939"/>
                </a:lnTo>
                <a:lnTo>
                  <a:pt x="11724640" y="0"/>
                </a:lnTo>
                <a:lnTo>
                  <a:pt x="0" y="0"/>
                </a:lnTo>
                <a:lnTo>
                  <a:pt x="0" y="6377939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31140" y="243840"/>
            <a:ext cx="11724640" cy="6377940"/>
          </a:xfrm>
          <a:custGeom>
            <a:avLst/>
            <a:gdLst/>
            <a:ahLst/>
            <a:cxnLst/>
            <a:rect l="l" t="t" r="r" b="b"/>
            <a:pathLst>
              <a:path w="11724640" h="6377940">
                <a:moveTo>
                  <a:pt x="0" y="6377939"/>
                </a:moveTo>
                <a:lnTo>
                  <a:pt x="11724640" y="6377939"/>
                </a:lnTo>
                <a:lnTo>
                  <a:pt x="11724640" y="0"/>
                </a:lnTo>
                <a:lnTo>
                  <a:pt x="0" y="0"/>
                </a:lnTo>
                <a:lnTo>
                  <a:pt x="0" y="637793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978660" y="37338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9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18029" y="1063116"/>
            <a:ext cx="7155941" cy="2842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31140" y="243840"/>
            <a:ext cx="11724640" cy="6377940"/>
          </a:xfrm>
          <a:custGeom>
            <a:avLst/>
            <a:gdLst/>
            <a:ahLst/>
            <a:cxnLst/>
            <a:rect l="l" t="t" r="r" b="b"/>
            <a:pathLst>
              <a:path w="11724640" h="6377940">
                <a:moveTo>
                  <a:pt x="0" y="6377939"/>
                </a:moveTo>
                <a:lnTo>
                  <a:pt x="11724640" y="6377939"/>
                </a:lnTo>
                <a:lnTo>
                  <a:pt x="11724640" y="0"/>
                </a:lnTo>
                <a:lnTo>
                  <a:pt x="0" y="0"/>
                </a:lnTo>
                <a:lnTo>
                  <a:pt x="0" y="6377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Leelawadee"/>
                <a:cs typeface="Leelawade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Leelawadee"/>
                <a:cs typeface="Leelawade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31140" y="243840"/>
            <a:ext cx="11724640" cy="6377940"/>
          </a:xfrm>
          <a:custGeom>
            <a:avLst/>
            <a:gdLst/>
            <a:ahLst/>
            <a:cxnLst/>
            <a:rect l="l" t="t" r="r" b="b"/>
            <a:pathLst>
              <a:path w="11724640" h="6377940">
                <a:moveTo>
                  <a:pt x="0" y="6377939"/>
                </a:moveTo>
                <a:lnTo>
                  <a:pt x="11724640" y="6377939"/>
                </a:lnTo>
                <a:lnTo>
                  <a:pt x="11724640" y="0"/>
                </a:lnTo>
                <a:lnTo>
                  <a:pt x="0" y="0"/>
                </a:lnTo>
                <a:lnTo>
                  <a:pt x="0" y="6377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264408" y="1640332"/>
            <a:ext cx="2379345" cy="480695"/>
          </a:xfrm>
          <a:custGeom>
            <a:avLst/>
            <a:gdLst/>
            <a:ahLst/>
            <a:cxnLst/>
            <a:rect l="l" t="t" r="r" b="b"/>
            <a:pathLst>
              <a:path w="2379345" h="480694">
                <a:moveTo>
                  <a:pt x="2299080" y="0"/>
                </a:moveTo>
                <a:lnTo>
                  <a:pt x="80009" y="0"/>
                </a:lnTo>
                <a:lnTo>
                  <a:pt x="48863" y="6286"/>
                </a:lnTo>
                <a:lnTo>
                  <a:pt x="23431" y="23431"/>
                </a:lnTo>
                <a:lnTo>
                  <a:pt x="6286" y="48863"/>
                </a:lnTo>
                <a:lnTo>
                  <a:pt x="0" y="80009"/>
                </a:lnTo>
                <a:lnTo>
                  <a:pt x="0" y="400176"/>
                </a:lnTo>
                <a:lnTo>
                  <a:pt x="6286" y="431343"/>
                </a:lnTo>
                <a:lnTo>
                  <a:pt x="23431" y="456819"/>
                </a:lnTo>
                <a:lnTo>
                  <a:pt x="48863" y="474007"/>
                </a:lnTo>
                <a:lnTo>
                  <a:pt x="80009" y="480313"/>
                </a:lnTo>
                <a:lnTo>
                  <a:pt x="2299080" y="480313"/>
                </a:lnTo>
                <a:lnTo>
                  <a:pt x="2330227" y="474007"/>
                </a:lnTo>
                <a:lnTo>
                  <a:pt x="2355659" y="456818"/>
                </a:lnTo>
                <a:lnTo>
                  <a:pt x="2372804" y="431343"/>
                </a:lnTo>
                <a:lnTo>
                  <a:pt x="2379091" y="400176"/>
                </a:lnTo>
                <a:lnTo>
                  <a:pt x="2379091" y="80009"/>
                </a:lnTo>
                <a:lnTo>
                  <a:pt x="2372804" y="48863"/>
                </a:lnTo>
                <a:lnTo>
                  <a:pt x="2355659" y="23431"/>
                </a:lnTo>
                <a:lnTo>
                  <a:pt x="2330227" y="6286"/>
                </a:lnTo>
                <a:lnTo>
                  <a:pt x="229908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264408" y="1640332"/>
            <a:ext cx="2379345" cy="480695"/>
          </a:xfrm>
          <a:custGeom>
            <a:avLst/>
            <a:gdLst/>
            <a:ahLst/>
            <a:cxnLst/>
            <a:rect l="l" t="t" r="r" b="b"/>
            <a:pathLst>
              <a:path w="2379345" h="480694">
                <a:moveTo>
                  <a:pt x="0" y="80009"/>
                </a:moveTo>
                <a:lnTo>
                  <a:pt x="6286" y="48863"/>
                </a:lnTo>
                <a:lnTo>
                  <a:pt x="23431" y="23431"/>
                </a:lnTo>
                <a:lnTo>
                  <a:pt x="48863" y="6286"/>
                </a:lnTo>
                <a:lnTo>
                  <a:pt x="80009" y="0"/>
                </a:lnTo>
                <a:lnTo>
                  <a:pt x="2299080" y="0"/>
                </a:lnTo>
                <a:lnTo>
                  <a:pt x="2330227" y="6286"/>
                </a:lnTo>
                <a:lnTo>
                  <a:pt x="2355659" y="23431"/>
                </a:lnTo>
                <a:lnTo>
                  <a:pt x="2372804" y="48863"/>
                </a:lnTo>
                <a:lnTo>
                  <a:pt x="2379091" y="80009"/>
                </a:lnTo>
                <a:lnTo>
                  <a:pt x="2379091" y="400176"/>
                </a:lnTo>
                <a:lnTo>
                  <a:pt x="2372804" y="431343"/>
                </a:lnTo>
                <a:lnTo>
                  <a:pt x="2355659" y="456818"/>
                </a:lnTo>
                <a:lnTo>
                  <a:pt x="2330227" y="474007"/>
                </a:lnTo>
                <a:lnTo>
                  <a:pt x="2299080" y="480313"/>
                </a:lnTo>
                <a:lnTo>
                  <a:pt x="80009" y="480313"/>
                </a:lnTo>
                <a:lnTo>
                  <a:pt x="48863" y="474007"/>
                </a:lnTo>
                <a:lnTo>
                  <a:pt x="23431" y="456819"/>
                </a:lnTo>
                <a:lnTo>
                  <a:pt x="6286" y="431343"/>
                </a:lnTo>
                <a:lnTo>
                  <a:pt x="0" y="400176"/>
                </a:lnTo>
                <a:lnTo>
                  <a:pt x="0" y="80009"/>
                </a:lnTo>
                <a:close/>
              </a:path>
            </a:pathLst>
          </a:custGeom>
          <a:ln w="190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463290" y="3149980"/>
            <a:ext cx="1882139" cy="458470"/>
          </a:xfrm>
          <a:custGeom>
            <a:avLst/>
            <a:gdLst/>
            <a:ahLst/>
            <a:cxnLst/>
            <a:rect l="l" t="t" r="r" b="b"/>
            <a:pathLst>
              <a:path w="1882139" h="458470">
                <a:moveTo>
                  <a:pt x="1805305" y="0"/>
                </a:moveTo>
                <a:lnTo>
                  <a:pt x="76454" y="0"/>
                </a:lnTo>
                <a:lnTo>
                  <a:pt x="46666" y="6016"/>
                </a:lnTo>
                <a:lnTo>
                  <a:pt x="22367" y="22415"/>
                </a:lnTo>
                <a:lnTo>
                  <a:pt x="5998" y="46720"/>
                </a:lnTo>
                <a:lnTo>
                  <a:pt x="0" y="76454"/>
                </a:lnTo>
                <a:lnTo>
                  <a:pt x="0" y="382016"/>
                </a:lnTo>
                <a:lnTo>
                  <a:pt x="5998" y="411749"/>
                </a:lnTo>
                <a:lnTo>
                  <a:pt x="22367" y="436054"/>
                </a:lnTo>
                <a:lnTo>
                  <a:pt x="46666" y="452453"/>
                </a:lnTo>
                <a:lnTo>
                  <a:pt x="76454" y="458470"/>
                </a:lnTo>
                <a:lnTo>
                  <a:pt x="1805305" y="458470"/>
                </a:lnTo>
                <a:lnTo>
                  <a:pt x="1835038" y="452453"/>
                </a:lnTo>
                <a:lnTo>
                  <a:pt x="1859343" y="436054"/>
                </a:lnTo>
                <a:lnTo>
                  <a:pt x="1875742" y="411749"/>
                </a:lnTo>
                <a:lnTo>
                  <a:pt x="1881759" y="382016"/>
                </a:lnTo>
                <a:lnTo>
                  <a:pt x="1881759" y="76454"/>
                </a:lnTo>
                <a:lnTo>
                  <a:pt x="1875742" y="46720"/>
                </a:lnTo>
                <a:lnTo>
                  <a:pt x="1859343" y="22415"/>
                </a:lnTo>
                <a:lnTo>
                  <a:pt x="1835038" y="6016"/>
                </a:lnTo>
                <a:lnTo>
                  <a:pt x="180530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463290" y="3149980"/>
            <a:ext cx="1882139" cy="458470"/>
          </a:xfrm>
          <a:custGeom>
            <a:avLst/>
            <a:gdLst/>
            <a:ahLst/>
            <a:cxnLst/>
            <a:rect l="l" t="t" r="r" b="b"/>
            <a:pathLst>
              <a:path w="1882139" h="458470">
                <a:moveTo>
                  <a:pt x="0" y="76454"/>
                </a:moveTo>
                <a:lnTo>
                  <a:pt x="5998" y="46720"/>
                </a:lnTo>
                <a:lnTo>
                  <a:pt x="22367" y="22415"/>
                </a:lnTo>
                <a:lnTo>
                  <a:pt x="46666" y="6016"/>
                </a:lnTo>
                <a:lnTo>
                  <a:pt x="76454" y="0"/>
                </a:lnTo>
                <a:lnTo>
                  <a:pt x="1805305" y="0"/>
                </a:lnTo>
                <a:lnTo>
                  <a:pt x="1835038" y="6016"/>
                </a:lnTo>
                <a:lnTo>
                  <a:pt x="1859343" y="22415"/>
                </a:lnTo>
                <a:lnTo>
                  <a:pt x="1875742" y="46720"/>
                </a:lnTo>
                <a:lnTo>
                  <a:pt x="1881759" y="76454"/>
                </a:lnTo>
                <a:lnTo>
                  <a:pt x="1881759" y="382016"/>
                </a:lnTo>
                <a:lnTo>
                  <a:pt x="1875742" y="411749"/>
                </a:lnTo>
                <a:lnTo>
                  <a:pt x="1859343" y="436054"/>
                </a:lnTo>
                <a:lnTo>
                  <a:pt x="1835038" y="452453"/>
                </a:lnTo>
                <a:lnTo>
                  <a:pt x="1805305" y="458470"/>
                </a:lnTo>
                <a:lnTo>
                  <a:pt x="76454" y="458470"/>
                </a:lnTo>
                <a:lnTo>
                  <a:pt x="46666" y="452453"/>
                </a:lnTo>
                <a:lnTo>
                  <a:pt x="22367" y="436054"/>
                </a:lnTo>
                <a:lnTo>
                  <a:pt x="5998" y="411749"/>
                </a:lnTo>
                <a:lnTo>
                  <a:pt x="0" y="382016"/>
                </a:lnTo>
                <a:lnTo>
                  <a:pt x="0" y="76454"/>
                </a:lnTo>
                <a:close/>
              </a:path>
            </a:pathLst>
          </a:custGeom>
          <a:ln w="19049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Leelawadee"/>
                <a:cs typeface="Leelawade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Leelawadee"/>
                <a:cs typeface="Leelawade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31140" y="243840"/>
            <a:ext cx="11724640" cy="6377940"/>
          </a:xfrm>
          <a:custGeom>
            <a:avLst/>
            <a:gdLst/>
            <a:ahLst/>
            <a:cxnLst/>
            <a:rect l="l" t="t" r="r" b="b"/>
            <a:pathLst>
              <a:path w="11724640" h="6377940">
                <a:moveTo>
                  <a:pt x="0" y="6377939"/>
                </a:moveTo>
                <a:lnTo>
                  <a:pt x="11724640" y="6377939"/>
                </a:lnTo>
                <a:lnTo>
                  <a:pt x="11724640" y="0"/>
                </a:lnTo>
                <a:lnTo>
                  <a:pt x="0" y="0"/>
                </a:lnTo>
                <a:lnTo>
                  <a:pt x="0" y="6377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02689" y="148335"/>
            <a:ext cx="8786621" cy="1162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bg1"/>
                </a:solidFill>
                <a:latin typeface="Leelawadee"/>
                <a:cs typeface="Leelawade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90522" y="1587246"/>
            <a:ext cx="8412480" cy="2452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Leelawadee"/>
                <a:cs typeface="Leelawade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378075"/>
            <a:ext cx="9144000" cy="2078355"/>
          </a:xfrm>
          <a:custGeom>
            <a:avLst/>
            <a:gdLst/>
            <a:ahLst/>
            <a:cxnLst/>
            <a:rect l="l" t="t" r="r" b="b"/>
            <a:pathLst>
              <a:path w="9144000" h="2078354">
                <a:moveTo>
                  <a:pt x="0" y="2078101"/>
                </a:moveTo>
                <a:lnTo>
                  <a:pt x="9144000" y="2078101"/>
                </a:lnTo>
                <a:lnTo>
                  <a:pt x="9144000" y="0"/>
                </a:lnTo>
                <a:lnTo>
                  <a:pt x="0" y="0"/>
                </a:lnTo>
                <a:lnTo>
                  <a:pt x="0" y="207810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6084" y="2377439"/>
            <a:ext cx="222503" cy="316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6084" y="2545079"/>
            <a:ext cx="222503" cy="316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9919" y="2564892"/>
            <a:ext cx="960120" cy="134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23604" y="3296411"/>
            <a:ext cx="960120" cy="134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06084" y="4175759"/>
            <a:ext cx="222503" cy="316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78632" y="2735579"/>
            <a:ext cx="663511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b="1" spc="-5" dirty="0" smtClean="0">
                <a:solidFill>
                  <a:srgbClr val="FFFFFF"/>
                </a:solidFill>
                <a:latin typeface="Leelawadee"/>
                <a:cs typeface="Leelawadee"/>
              </a:rPr>
              <a:t>USO</a:t>
            </a:r>
            <a:r>
              <a:rPr lang="es-PE" sz="4800" b="1" spc="-5" dirty="0">
                <a:solidFill>
                  <a:srgbClr val="FFFFFF"/>
                </a:solidFill>
                <a:latin typeface="Leelawadee"/>
                <a:cs typeface="Leelawadee"/>
              </a:rPr>
              <a:t> </a:t>
            </a:r>
            <a:r>
              <a:rPr lang="es-PE" sz="4800" b="1" spc="-5" dirty="0" smtClean="0">
                <a:solidFill>
                  <a:srgbClr val="FFFFFF"/>
                </a:solidFill>
                <a:latin typeface="Leelawadee"/>
                <a:cs typeface="Leelawadee"/>
              </a:rPr>
              <a:t>DE REFERENTES</a:t>
            </a:r>
            <a:r>
              <a:rPr sz="4800" b="1" spc="-95" dirty="0" smtClean="0">
                <a:solidFill>
                  <a:srgbClr val="FFFFFF"/>
                </a:solidFill>
                <a:latin typeface="Leelawadee"/>
                <a:cs typeface="Leelawadee"/>
              </a:rPr>
              <a:t> </a:t>
            </a:r>
            <a:endParaRPr sz="4800" dirty="0">
              <a:latin typeface="Leelawadee"/>
              <a:cs typeface="Leelawadee"/>
            </a:endParaRPr>
          </a:p>
        </p:txBody>
      </p:sp>
    </p:spTree>
    <p:extLst>
      <p:ext uri="{BB962C8B-B14F-4D97-AF65-F5344CB8AC3E}">
        <p14:creationId xmlns:p14="http://schemas.microsoft.com/office/powerpoint/2010/main" val="413366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1446530"/>
          </a:xfrm>
          <a:custGeom>
            <a:avLst/>
            <a:gdLst/>
            <a:ahLst/>
            <a:cxnLst/>
            <a:rect l="l" t="t" r="r" b="b"/>
            <a:pathLst>
              <a:path w="9144000" h="1446530">
                <a:moveTo>
                  <a:pt x="0" y="1446276"/>
                </a:moveTo>
                <a:lnTo>
                  <a:pt x="9144000" y="1446276"/>
                </a:lnTo>
                <a:lnTo>
                  <a:pt x="9144000" y="0"/>
                </a:lnTo>
                <a:lnTo>
                  <a:pt x="0" y="0"/>
                </a:lnTo>
                <a:lnTo>
                  <a:pt x="0" y="14462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28944" y="10667"/>
            <a:ext cx="170687" cy="23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0383" y="21335"/>
            <a:ext cx="7729728" cy="10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7455" y="569976"/>
            <a:ext cx="5687567" cy="1011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54568" y="569976"/>
            <a:ext cx="726948" cy="1011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8944" y="1229867"/>
            <a:ext cx="166115" cy="234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1540">
              <a:lnSpc>
                <a:spcPct val="100000"/>
              </a:lnSpc>
            </a:pPr>
            <a:r>
              <a:rPr sz="3600" spc="-5" dirty="0"/>
              <a:t>¿Qué </a:t>
            </a:r>
            <a:r>
              <a:rPr sz="3600" spc="-10" dirty="0"/>
              <a:t>referentes </a:t>
            </a:r>
            <a:r>
              <a:rPr sz="3600" spc="-5" dirty="0"/>
              <a:t>utilizarías en</a:t>
            </a:r>
            <a:r>
              <a:rPr sz="3600" spc="35" dirty="0"/>
              <a:t> </a:t>
            </a:r>
            <a:r>
              <a:rPr sz="3600" spc="-5" dirty="0"/>
              <a:t>las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3539490" y="698246"/>
            <a:ext cx="5114290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5" dirty="0">
                <a:solidFill>
                  <a:srgbClr val="FFFFFF"/>
                </a:solidFill>
                <a:latin typeface="Leelawadee"/>
                <a:cs typeface="Leelawadee"/>
              </a:rPr>
              <a:t>siguientes</a:t>
            </a:r>
            <a:r>
              <a:rPr sz="3600" b="1" spc="-55" dirty="0">
                <a:solidFill>
                  <a:srgbClr val="FFFFFF"/>
                </a:solidFill>
                <a:latin typeface="Leelawadee"/>
                <a:cs typeface="Leelawadee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Leelawadee"/>
                <a:cs typeface="Leelawadee"/>
              </a:rPr>
              <a:t>expresiones?</a:t>
            </a:r>
            <a:endParaRPr sz="3600">
              <a:latin typeface="Leelawadee"/>
              <a:cs typeface="Leelawade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495" y="1889505"/>
            <a:ext cx="10313670" cy="437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40995" algn="just">
              <a:lnSpc>
                <a:spcPct val="100000"/>
              </a:lnSpc>
            </a:pPr>
            <a:r>
              <a:rPr sz="2200" spc="-5" dirty="0">
                <a:latin typeface="Wingdings"/>
                <a:cs typeface="Wingdings"/>
              </a:rPr>
              <a:t></a:t>
            </a:r>
            <a:r>
              <a:rPr sz="2200" spc="-5" dirty="0">
                <a:latin typeface="Leelawadee"/>
                <a:cs typeface="Leelawadee"/>
              </a:rPr>
              <a:t>Los hermanos López, nacidos en Argentina, </a:t>
            </a:r>
            <a:r>
              <a:rPr sz="2200" spc="-10" dirty="0">
                <a:latin typeface="Leelawadee"/>
                <a:cs typeface="Leelawadee"/>
              </a:rPr>
              <a:t>viajaron </a:t>
            </a:r>
            <a:r>
              <a:rPr sz="2200" spc="-5" dirty="0">
                <a:latin typeface="Leelawadee"/>
                <a:cs typeface="Leelawadee"/>
              </a:rPr>
              <a:t>a </a:t>
            </a:r>
            <a:r>
              <a:rPr sz="2200" spc="-10" dirty="0">
                <a:latin typeface="Leelawadee"/>
                <a:cs typeface="Leelawadee"/>
              </a:rPr>
              <a:t>Italia </a:t>
            </a:r>
            <a:r>
              <a:rPr sz="2200" spc="-5" dirty="0">
                <a:latin typeface="Leelawadee"/>
                <a:cs typeface="Leelawadee"/>
              </a:rPr>
              <a:t>en Aeroméxico </a:t>
            </a:r>
            <a:r>
              <a:rPr sz="2200" spc="-10" dirty="0">
                <a:latin typeface="Leelawadee"/>
                <a:cs typeface="Leelawadee"/>
              </a:rPr>
              <a:t>para  </a:t>
            </a:r>
            <a:r>
              <a:rPr sz="2200" spc="-5" dirty="0">
                <a:latin typeface="Leelawadee"/>
                <a:cs typeface="Leelawadee"/>
              </a:rPr>
              <a:t>visitar a sus abuelos. Los hermanos López </a:t>
            </a:r>
            <a:r>
              <a:rPr sz="2200" spc="-10" dirty="0">
                <a:latin typeface="Leelawadee"/>
                <a:cs typeface="Leelawadee"/>
              </a:rPr>
              <a:t>llegarán </a:t>
            </a:r>
            <a:r>
              <a:rPr sz="2200" spc="-5" dirty="0">
                <a:latin typeface="Leelawadee"/>
                <a:cs typeface="Leelawadee"/>
              </a:rPr>
              <a:t>a </a:t>
            </a:r>
            <a:r>
              <a:rPr sz="2200" spc="-10" dirty="0">
                <a:latin typeface="Leelawadee"/>
                <a:cs typeface="Leelawadee"/>
              </a:rPr>
              <a:t>Italia </a:t>
            </a:r>
            <a:r>
              <a:rPr sz="2200" spc="-5" dirty="0">
                <a:latin typeface="Leelawadee"/>
                <a:cs typeface="Leelawadee"/>
              </a:rPr>
              <a:t>el </a:t>
            </a:r>
            <a:r>
              <a:rPr sz="2200" spc="-10" dirty="0">
                <a:latin typeface="Leelawadee"/>
                <a:cs typeface="Leelawadee"/>
              </a:rPr>
              <a:t>sábado </a:t>
            </a:r>
            <a:r>
              <a:rPr sz="2200" spc="-5" dirty="0">
                <a:latin typeface="Leelawadee"/>
                <a:cs typeface="Leelawadee"/>
              </a:rPr>
              <a:t>en la </a:t>
            </a:r>
            <a:r>
              <a:rPr sz="2200" dirty="0">
                <a:latin typeface="Leelawadee"/>
                <a:cs typeface="Leelawadee"/>
              </a:rPr>
              <a:t>noche.  </a:t>
            </a:r>
            <a:r>
              <a:rPr sz="2200" spc="-5" dirty="0">
                <a:latin typeface="Leelawadee"/>
                <a:cs typeface="Leelawadee"/>
              </a:rPr>
              <a:t>Los hermanos López regresarán el </a:t>
            </a:r>
            <a:r>
              <a:rPr sz="2200" spc="-10" dirty="0">
                <a:latin typeface="Leelawadee"/>
                <a:cs typeface="Leelawadee"/>
              </a:rPr>
              <a:t>próximo mes </a:t>
            </a:r>
            <a:r>
              <a:rPr sz="2200" spc="-5" dirty="0">
                <a:latin typeface="Leelawadee"/>
                <a:cs typeface="Leelawadee"/>
              </a:rPr>
              <a:t>en</a:t>
            </a:r>
            <a:r>
              <a:rPr sz="2200" spc="55" dirty="0">
                <a:latin typeface="Leelawadee"/>
                <a:cs typeface="Leelawadee"/>
              </a:rPr>
              <a:t> </a:t>
            </a:r>
            <a:r>
              <a:rPr sz="2200" spc="-5" dirty="0">
                <a:latin typeface="Leelawadee"/>
                <a:cs typeface="Leelawadee"/>
              </a:rPr>
              <a:t>Aeroméxico.</a:t>
            </a:r>
            <a:endParaRPr sz="2200">
              <a:latin typeface="Leelawadee"/>
              <a:cs typeface="Leelawade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0000"/>
              </a:lnSpc>
            </a:pPr>
            <a:r>
              <a:rPr sz="2200" spc="-5" dirty="0">
                <a:latin typeface="Wingdings"/>
                <a:cs typeface="Wingdings"/>
              </a:rPr>
              <a:t></a:t>
            </a:r>
            <a:r>
              <a:rPr sz="2200" spc="-5" dirty="0">
                <a:latin typeface="Leelawadee"/>
                <a:cs typeface="Leelawadee"/>
              </a:rPr>
              <a:t>“Es absolutamente falso que el </a:t>
            </a:r>
            <a:r>
              <a:rPr sz="2200" dirty="0">
                <a:latin typeface="Leelawadee"/>
                <a:cs typeface="Leelawadee"/>
              </a:rPr>
              <a:t>investigado Gerald </a:t>
            </a:r>
            <a:r>
              <a:rPr sz="2200" spc="-5" dirty="0">
                <a:latin typeface="Leelawadee"/>
                <a:cs typeface="Leelawadee"/>
              </a:rPr>
              <a:t>Oropeza López haya salido </a:t>
            </a:r>
            <a:r>
              <a:rPr sz="2200" dirty="0">
                <a:latin typeface="Leelawadee"/>
                <a:cs typeface="Leelawadee"/>
              </a:rPr>
              <a:t>del  </a:t>
            </a:r>
            <a:r>
              <a:rPr sz="2200" spc="-25" dirty="0">
                <a:latin typeface="Leelawadee"/>
                <a:cs typeface="Leelawadee"/>
              </a:rPr>
              <a:t>Perú </a:t>
            </a:r>
            <a:r>
              <a:rPr sz="2200" spc="-5" dirty="0">
                <a:latin typeface="Leelawadee"/>
                <a:cs typeface="Leelawadee"/>
              </a:rPr>
              <a:t>por </a:t>
            </a:r>
            <a:r>
              <a:rPr sz="2200" spc="5" dirty="0">
                <a:latin typeface="Leelawadee"/>
                <a:cs typeface="Leelawadee"/>
              </a:rPr>
              <a:t>un </a:t>
            </a:r>
            <a:r>
              <a:rPr sz="2200" spc="-5" dirty="0">
                <a:latin typeface="Leelawadee"/>
                <a:cs typeface="Leelawadee"/>
              </a:rPr>
              <a:t>control </a:t>
            </a:r>
            <a:r>
              <a:rPr sz="2200" dirty="0">
                <a:latin typeface="Leelawadee"/>
                <a:cs typeface="Leelawadee"/>
              </a:rPr>
              <a:t>de migraciones. Si </a:t>
            </a:r>
            <a:r>
              <a:rPr sz="2200" spc="-5" dirty="0">
                <a:latin typeface="Leelawadee"/>
                <a:cs typeface="Leelawadee"/>
              </a:rPr>
              <a:t>finalmente resultara </a:t>
            </a:r>
            <a:r>
              <a:rPr sz="2200" spc="5" dirty="0">
                <a:latin typeface="Leelawadee"/>
                <a:cs typeface="Leelawadee"/>
              </a:rPr>
              <a:t>cierto </a:t>
            </a:r>
            <a:r>
              <a:rPr sz="2200" spc="-5" dirty="0">
                <a:latin typeface="Leelawadee"/>
                <a:cs typeface="Leelawadee"/>
              </a:rPr>
              <a:t>que Gerald  Oropeza López se encuentra </a:t>
            </a:r>
            <a:r>
              <a:rPr sz="2200" dirty="0">
                <a:latin typeface="Leelawadee"/>
                <a:cs typeface="Leelawadee"/>
              </a:rPr>
              <a:t>fuera </a:t>
            </a:r>
            <a:r>
              <a:rPr sz="2200" spc="-5" dirty="0">
                <a:latin typeface="Leelawadee"/>
                <a:cs typeface="Leelawadee"/>
              </a:rPr>
              <a:t>del </a:t>
            </a:r>
            <a:r>
              <a:rPr sz="2200" spc="-20" dirty="0">
                <a:latin typeface="Leelawadee"/>
                <a:cs typeface="Leelawadee"/>
              </a:rPr>
              <a:t>Perú, </a:t>
            </a:r>
            <a:r>
              <a:rPr sz="2200" spc="-5" dirty="0">
                <a:latin typeface="Leelawadee"/>
                <a:cs typeface="Leelawadee"/>
              </a:rPr>
              <a:t>entonces su </a:t>
            </a:r>
            <a:r>
              <a:rPr sz="2200" dirty="0">
                <a:latin typeface="Leelawadee"/>
                <a:cs typeface="Leelawadee"/>
              </a:rPr>
              <a:t>salida </a:t>
            </a:r>
            <a:r>
              <a:rPr sz="2200" spc="-5" dirty="0">
                <a:latin typeface="Leelawadee"/>
                <a:cs typeface="Leelawadee"/>
              </a:rPr>
              <a:t>se </a:t>
            </a:r>
            <a:r>
              <a:rPr sz="2200" spc="5" dirty="0">
                <a:latin typeface="Leelawadee"/>
                <a:cs typeface="Leelawadee"/>
              </a:rPr>
              <a:t>ha </a:t>
            </a:r>
            <a:r>
              <a:rPr sz="2200" spc="-5" dirty="0">
                <a:latin typeface="Leelawadee"/>
                <a:cs typeface="Leelawadee"/>
              </a:rPr>
              <a:t>producido de  manera irregular”, dice en la</a:t>
            </a:r>
            <a:r>
              <a:rPr sz="2200" spc="50" dirty="0">
                <a:latin typeface="Leelawadee"/>
                <a:cs typeface="Leelawadee"/>
              </a:rPr>
              <a:t> </a:t>
            </a:r>
            <a:r>
              <a:rPr sz="2200" spc="-10" dirty="0">
                <a:latin typeface="Leelawadee"/>
                <a:cs typeface="Leelawadee"/>
              </a:rPr>
              <a:t>misiva.</a:t>
            </a:r>
            <a:endParaRPr sz="2200">
              <a:latin typeface="Leelawadee"/>
              <a:cs typeface="Leelawade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200" spc="-5" dirty="0">
                <a:latin typeface="Wingdings"/>
                <a:cs typeface="Wingdings"/>
              </a:rPr>
              <a:t></a:t>
            </a:r>
            <a:r>
              <a:rPr sz="2200" spc="-5" dirty="0">
                <a:latin typeface="Leelawadee"/>
                <a:cs typeface="Leelawadee"/>
              </a:rPr>
              <a:t>Los </a:t>
            </a:r>
            <a:r>
              <a:rPr sz="2200" dirty="0">
                <a:latin typeface="Leelawadee"/>
                <a:cs typeface="Leelawadee"/>
              </a:rPr>
              <a:t>empleados no </a:t>
            </a:r>
            <a:r>
              <a:rPr sz="2200" spc="-5" dirty="0">
                <a:latin typeface="Leelawadee"/>
                <a:cs typeface="Leelawadee"/>
              </a:rPr>
              <a:t>estuvieron de acuerdo con </a:t>
            </a:r>
            <a:r>
              <a:rPr sz="2200" dirty="0">
                <a:latin typeface="Leelawadee"/>
                <a:cs typeface="Leelawadee"/>
              </a:rPr>
              <a:t>las </a:t>
            </a:r>
            <a:r>
              <a:rPr sz="2200" spc="-5" dirty="0">
                <a:latin typeface="Leelawadee"/>
                <a:cs typeface="Leelawadee"/>
              </a:rPr>
              <a:t>normas impuestas por el  gerente. </a:t>
            </a:r>
            <a:r>
              <a:rPr sz="2200" spc="-35" dirty="0">
                <a:latin typeface="Leelawadee"/>
                <a:cs typeface="Leelawadee"/>
              </a:rPr>
              <a:t>Por </a:t>
            </a:r>
            <a:r>
              <a:rPr sz="2200" spc="-5" dirty="0">
                <a:latin typeface="Leelawadee"/>
                <a:cs typeface="Leelawadee"/>
              </a:rPr>
              <a:t>eso, los empleados </a:t>
            </a:r>
            <a:r>
              <a:rPr sz="2200" spc="-10" dirty="0">
                <a:latin typeface="Leelawadee"/>
                <a:cs typeface="Leelawadee"/>
              </a:rPr>
              <a:t>decidieron </a:t>
            </a:r>
            <a:r>
              <a:rPr sz="2200" spc="-5" dirty="0">
                <a:latin typeface="Leelawadee"/>
                <a:cs typeface="Leelawadee"/>
              </a:rPr>
              <a:t>enviar </a:t>
            </a:r>
            <a:r>
              <a:rPr sz="2200" dirty="0">
                <a:latin typeface="Leelawadee"/>
                <a:cs typeface="Leelawadee"/>
              </a:rPr>
              <a:t>una </a:t>
            </a:r>
            <a:r>
              <a:rPr sz="2200" spc="10" dirty="0">
                <a:latin typeface="Leelawadee"/>
                <a:cs typeface="Leelawadee"/>
              </a:rPr>
              <a:t>carta </a:t>
            </a:r>
            <a:r>
              <a:rPr sz="2200" spc="-5" dirty="0">
                <a:latin typeface="Leelawadee"/>
                <a:cs typeface="Leelawadee"/>
              </a:rPr>
              <a:t>de </a:t>
            </a:r>
            <a:r>
              <a:rPr sz="2200" spc="-10" dirty="0">
                <a:latin typeface="Leelawadee"/>
                <a:cs typeface="Leelawadee"/>
              </a:rPr>
              <a:t>reclamo </a:t>
            </a:r>
            <a:r>
              <a:rPr sz="2200" spc="-5" dirty="0">
                <a:latin typeface="Leelawadee"/>
                <a:cs typeface="Leelawadee"/>
              </a:rPr>
              <a:t>al</a:t>
            </a:r>
            <a:r>
              <a:rPr sz="2200" spc="240" dirty="0">
                <a:latin typeface="Leelawadee"/>
                <a:cs typeface="Leelawadee"/>
              </a:rPr>
              <a:t> </a:t>
            </a:r>
            <a:r>
              <a:rPr sz="2200" spc="-5" dirty="0">
                <a:latin typeface="Leelawadee"/>
                <a:cs typeface="Leelawadee"/>
              </a:rPr>
              <a:t>gerente.</a:t>
            </a:r>
            <a:endParaRPr sz="2200">
              <a:latin typeface="Leelawadee"/>
              <a:cs typeface="Leelawad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51775" y="-300266"/>
            <a:ext cx="4340225" cy="5477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 rot="20100065">
            <a:off x="3897486" y="118067"/>
            <a:ext cx="5256783" cy="49249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271" y="226481"/>
            <a:ext cx="4212869" cy="5501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9501" y="2438400"/>
            <a:ext cx="5231637" cy="467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1599" y="3427248"/>
            <a:ext cx="5129785" cy="3499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0" y="0"/>
            <a:ext cx="9144000" cy="892810"/>
          </a:xfrm>
          <a:custGeom>
            <a:avLst/>
            <a:gdLst/>
            <a:ahLst/>
            <a:cxnLst/>
            <a:rect l="l" t="t" r="r" b="b"/>
            <a:pathLst>
              <a:path w="9144000" h="892810">
                <a:moveTo>
                  <a:pt x="0" y="892555"/>
                </a:moveTo>
                <a:lnTo>
                  <a:pt x="9144000" y="892555"/>
                </a:lnTo>
                <a:lnTo>
                  <a:pt x="9144000" y="0"/>
                </a:lnTo>
                <a:lnTo>
                  <a:pt x="0" y="0"/>
                </a:lnTo>
                <a:lnTo>
                  <a:pt x="0" y="89255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8944" y="10667"/>
            <a:ext cx="170687" cy="234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73807" y="21335"/>
            <a:ext cx="7674864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48216" y="21335"/>
            <a:ext cx="726948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8944" y="681227"/>
            <a:ext cx="166115" cy="234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5344">
              <a:lnSpc>
                <a:spcPct val="100000"/>
              </a:lnSpc>
            </a:pPr>
            <a:r>
              <a:rPr sz="3600" spc="-5" dirty="0"/>
              <a:t>¿Cómo evitamos </a:t>
            </a:r>
            <a:r>
              <a:rPr sz="3600" dirty="0"/>
              <a:t>la</a:t>
            </a:r>
            <a:r>
              <a:rPr sz="3600" spc="-35" dirty="0"/>
              <a:t> </a:t>
            </a:r>
            <a:r>
              <a:rPr sz="3600" spc="-10" dirty="0"/>
              <a:t>redundancia?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923925"/>
          </a:xfrm>
          <a:custGeom>
            <a:avLst/>
            <a:gdLst/>
            <a:ahLst/>
            <a:cxnLst/>
            <a:rect l="l" t="t" r="r" b="b"/>
            <a:pathLst>
              <a:path w="9144000" h="923925">
                <a:moveTo>
                  <a:pt x="0" y="923925"/>
                </a:moveTo>
                <a:lnTo>
                  <a:pt x="9144000" y="923925"/>
                </a:lnTo>
                <a:lnTo>
                  <a:pt x="9144000" y="0"/>
                </a:lnTo>
                <a:lnTo>
                  <a:pt x="0" y="0"/>
                </a:lnTo>
                <a:lnTo>
                  <a:pt x="0" y="92392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28944" y="10667"/>
            <a:ext cx="170687" cy="23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2907" y="13716"/>
            <a:ext cx="4326636" cy="1065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8608" y="13716"/>
            <a:ext cx="3144012" cy="106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01683" y="13716"/>
            <a:ext cx="763524" cy="1065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8944" y="711708"/>
            <a:ext cx="170687" cy="23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7780">
              <a:lnSpc>
                <a:spcPct val="100000"/>
              </a:lnSpc>
            </a:pPr>
            <a:r>
              <a:rPr dirty="0"/>
              <a:t>Lee el siguiente</a:t>
            </a:r>
            <a:r>
              <a:rPr spc="-95" dirty="0"/>
              <a:t> </a:t>
            </a:r>
            <a:r>
              <a:rPr dirty="0"/>
              <a:t>enunciado:</a:t>
            </a:r>
          </a:p>
        </p:txBody>
      </p:sp>
      <p:sp>
        <p:nvSpPr>
          <p:cNvPr id="9" name="object 9"/>
          <p:cNvSpPr/>
          <p:nvPr/>
        </p:nvSpPr>
        <p:spPr>
          <a:xfrm>
            <a:off x="1865376" y="3062097"/>
            <a:ext cx="4735830" cy="936625"/>
          </a:xfrm>
          <a:custGeom>
            <a:avLst/>
            <a:gdLst/>
            <a:ahLst/>
            <a:cxnLst/>
            <a:rect l="l" t="t" r="r" b="b"/>
            <a:pathLst>
              <a:path w="4735830" h="936625">
                <a:moveTo>
                  <a:pt x="4579366" y="0"/>
                </a:moveTo>
                <a:lnTo>
                  <a:pt x="156082" y="0"/>
                </a:lnTo>
                <a:lnTo>
                  <a:pt x="106736" y="7954"/>
                </a:lnTo>
                <a:lnTo>
                  <a:pt x="63889" y="30106"/>
                </a:lnTo>
                <a:lnTo>
                  <a:pt x="30106" y="63889"/>
                </a:lnTo>
                <a:lnTo>
                  <a:pt x="7954" y="106736"/>
                </a:lnTo>
                <a:lnTo>
                  <a:pt x="0" y="156082"/>
                </a:lnTo>
                <a:lnTo>
                  <a:pt x="0" y="780541"/>
                </a:lnTo>
                <a:lnTo>
                  <a:pt x="7954" y="829839"/>
                </a:lnTo>
                <a:lnTo>
                  <a:pt x="30106" y="872681"/>
                </a:lnTo>
                <a:lnTo>
                  <a:pt x="63889" y="906482"/>
                </a:lnTo>
                <a:lnTo>
                  <a:pt x="106736" y="928658"/>
                </a:lnTo>
                <a:lnTo>
                  <a:pt x="156082" y="936625"/>
                </a:lnTo>
                <a:lnTo>
                  <a:pt x="4579366" y="936625"/>
                </a:lnTo>
                <a:lnTo>
                  <a:pt x="4628712" y="928658"/>
                </a:lnTo>
                <a:lnTo>
                  <a:pt x="4671559" y="906482"/>
                </a:lnTo>
                <a:lnTo>
                  <a:pt x="4705342" y="872681"/>
                </a:lnTo>
                <a:lnTo>
                  <a:pt x="4727494" y="829839"/>
                </a:lnTo>
                <a:lnTo>
                  <a:pt x="4735449" y="780541"/>
                </a:lnTo>
                <a:lnTo>
                  <a:pt x="4735449" y="156082"/>
                </a:lnTo>
                <a:lnTo>
                  <a:pt x="4727494" y="106736"/>
                </a:lnTo>
                <a:lnTo>
                  <a:pt x="4705342" y="63889"/>
                </a:lnTo>
                <a:lnTo>
                  <a:pt x="4671559" y="30106"/>
                </a:lnTo>
                <a:lnTo>
                  <a:pt x="4628712" y="7954"/>
                </a:lnTo>
                <a:lnTo>
                  <a:pt x="4579366" y="0"/>
                </a:lnTo>
                <a:close/>
              </a:path>
            </a:pathLst>
          </a:custGeom>
          <a:solidFill>
            <a:srgbClr val="417A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85670" y="1154684"/>
            <a:ext cx="5852795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82980" algn="l"/>
                <a:tab pos="2122805" algn="l"/>
                <a:tab pos="3187065" algn="l"/>
                <a:tab pos="3536315" algn="l"/>
                <a:tab pos="4404995" algn="l"/>
                <a:tab pos="5694680" algn="l"/>
              </a:tabLst>
            </a:pPr>
            <a:r>
              <a:rPr sz="2800" spc="-10" dirty="0">
                <a:latin typeface="Garamond"/>
                <a:cs typeface="Garamond"/>
              </a:rPr>
              <a:t>Césa</a:t>
            </a:r>
            <a:r>
              <a:rPr sz="2800" spc="-5" dirty="0">
                <a:latin typeface="Garamond"/>
                <a:cs typeface="Garamond"/>
              </a:rPr>
              <a:t>r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-185" dirty="0">
                <a:latin typeface="Garamond"/>
                <a:cs typeface="Garamond"/>
              </a:rPr>
              <a:t>V</a:t>
            </a:r>
            <a:r>
              <a:rPr sz="2800" spc="-10" dirty="0">
                <a:latin typeface="Garamond"/>
                <a:cs typeface="Garamond"/>
              </a:rPr>
              <a:t>allej</a:t>
            </a:r>
            <a:r>
              <a:rPr sz="2800" spc="-5" dirty="0">
                <a:latin typeface="Garamond"/>
                <a:cs typeface="Garamond"/>
              </a:rPr>
              <a:t>o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-5" dirty="0">
                <a:latin typeface="Garamond"/>
                <a:cs typeface="Garamond"/>
              </a:rPr>
              <a:t>viajó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-5" dirty="0">
                <a:latin typeface="Garamond"/>
                <a:cs typeface="Garamond"/>
              </a:rPr>
              <a:t>a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-95" dirty="0">
                <a:latin typeface="Garamond"/>
                <a:cs typeface="Garamond"/>
              </a:rPr>
              <a:t>P</a:t>
            </a:r>
            <a:r>
              <a:rPr sz="2800" spc="-10" dirty="0">
                <a:latin typeface="Garamond"/>
                <a:cs typeface="Garamond"/>
              </a:rPr>
              <a:t>a</a:t>
            </a:r>
            <a:r>
              <a:rPr sz="2800" spc="-5" dirty="0">
                <a:latin typeface="Garamond"/>
                <a:cs typeface="Garamond"/>
              </a:rPr>
              <a:t>rís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0" dirty="0">
                <a:latin typeface="Garamond"/>
                <a:cs typeface="Garamond"/>
              </a:rPr>
              <a:t>r</a:t>
            </a:r>
            <a:r>
              <a:rPr sz="2800" spc="-5" dirty="0">
                <a:latin typeface="Garamond"/>
                <a:cs typeface="Garamond"/>
              </a:rPr>
              <a:t>esue</a:t>
            </a:r>
            <a:r>
              <a:rPr sz="2800" spc="-20" dirty="0">
                <a:latin typeface="Garamond"/>
                <a:cs typeface="Garamond"/>
              </a:rPr>
              <a:t>l</a:t>
            </a:r>
            <a:r>
              <a:rPr sz="2800" spc="-5" dirty="0">
                <a:latin typeface="Garamond"/>
                <a:cs typeface="Garamond"/>
              </a:rPr>
              <a:t>to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-5" dirty="0">
                <a:latin typeface="Garamond"/>
                <a:cs typeface="Garamond"/>
              </a:rPr>
              <a:t>a</a:t>
            </a:r>
            <a:endParaRPr sz="2800" dirty="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Garamond"/>
                <a:cs typeface="Garamond"/>
              </a:rPr>
              <a:t>buscar </a:t>
            </a:r>
            <a:r>
              <a:rPr sz="2800" spc="5" dirty="0">
                <a:latin typeface="Garamond"/>
                <a:cs typeface="Garamond"/>
              </a:rPr>
              <a:t>fortuna. </a:t>
            </a:r>
            <a:r>
              <a:rPr sz="2800" spc="-5" dirty="0">
                <a:latin typeface="Garamond"/>
                <a:cs typeface="Garamond"/>
              </a:rPr>
              <a:t>César </a:t>
            </a:r>
            <a:r>
              <a:rPr sz="2800" spc="-30" dirty="0">
                <a:latin typeface="Garamond"/>
                <a:cs typeface="Garamond"/>
              </a:rPr>
              <a:t>Vallejo </a:t>
            </a:r>
            <a:r>
              <a:rPr sz="2800" spc="-5" dirty="0">
                <a:latin typeface="Garamond"/>
                <a:cs typeface="Garamond"/>
              </a:rPr>
              <a:t>no</a:t>
            </a:r>
            <a:r>
              <a:rPr sz="2800" spc="305" dirty="0">
                <a:latin typeface="Garamond"/>
                <a:cs typeface="Garamond"/>
              </a:rPr>
              <a:t> </a:t>
            </a:r>
            <a:r>
              <a:rPr sz="2800" spc="-10" dirty="0">
                <a:latin typeface="Garamond"/>
                <a:cs typeface="Garamond"/>
              </a:rPr>
              <a:t>sospechó</a:t>
            </a:r>
            <a:endParaRPr sz="2800" dirty="0">
              <a:latin typeface="Garamond"/>
              <a:cs typeface="Garamon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48093" y="2008378"/>
            <a:ext cx="688340" cy="451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95" dirty="0">
                <a:latin typeface="Garamond"/>
                <a:cs typeface="Garamond"/>
              </a:rPr>
              <a:t>P</a:t>
            </a:r>
            <a:r>
              <a:rPr sz="2800" spc="-10" dirty="0">
                <a:latin typeface="Garamond"/>
                <a:cs typeface="Garamond"/>
              </a:rPr>
              <a:t>a</a:t>
            </a:r>
            <a:r>
              <a:rPr sz="2800" spc="-5" dirty="0">
                <a:latin typeface="Garamond"/>
                <a:cs typeface="Garamond"/>
              </a:rPr>
              <a:t>rís</a:t>
            </a:r>
            <a:endParaRPr sz="2800" dirty="0">
              <a:latin typeface="Garamond"/>
              <a:cs typeface="Garamon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5670" y="2008378"/>
            <a:ext cx="4912360" cy="197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550545" algn="l"/>
                <a:tab pos="1321435" algn="l"/>
                <a:tab pos="2365375" algn="l"/>
                <a:tab pos="3659504" algn="l"/>
                <a:tab pos="4569460" algn="l"/>
              </a:tabLst>
            </a:pPr>
            <a:r>
              <a:rPr sz="2800" spc="-10" dirty="0">
                <a:latin typeface="Garamond"/>
                <a:cs typeface="Garamond"/>
              </a:rPr>
              <a:t>l</a:t>
            </a:r>
            <a:r>
              <a:rPr sz="2800" spc="-5" dirty="0">
                <a:latin typeface="Garamond"/>
                <a:cs typeface="Garamond"/>
              </a:rPr>
              <a:t>o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-10" dirty="0">
                <a:latin typeface="Garamond"/>
                <a:cs typeface="Garamond"/>
              </a:rPr>
              <a:t>qu</a:t>
            </a:r>
            <a:r>
              <a:rPr sz="2800" spc="-5" dirty="0">
                <a:latin typeface="Garamond"/>
                <a:cs typeface="Garamond"/>
              </a:rPr>
              <a:t>e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0" dirty="0">
                <a:latin typeface="Garamond"/>
                <a:cs typeface="Garamond"/>
              </a:rPr>
              <a:t>p</a:t>
            </a:r>
            <a:r>
              <a:rPr sz="2800" spc="-10" dirty="0">
                <a:latin typeface="Garamond"/>
                <a:cs typeface="Garamond"/>
              </a:rPr>
              <a:t>odí</a:t>
            </a:r>
            <a:r>
              <a:rPr sz="2800" spc="-5" dirty="0">
                <a:latin typeface="Garamond"/>
                <a:cs typeface="Garamond"/>
              </a:rPr>
              <a:t>a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-10" dirty="0">
                <a:latin typeface="Garamond"/>
                <a:cs typeface="Garamond"/>
              </a:rPr>
              <a:t>ocu</a:t>
            </a:r>
            <a:r>
              <a:rPr sz="2800" spc="60" dirty="0">
                <a:latin typeface="Garamond"/>
                <a:cs typeface="Garamond"/>
              </a:rPr>
              <a:t>r</a:t>
            </a:r>
            <a:r>
              <a:rPr sz="2800" spc="-10" dirty="0">
                <a:latin typeface="Garamond"/>
                <a:cs typeface="Garamond"/>
              </a:rPr>
              <a:t>ri</a:t>
            </a:r>
            <a:r>
              <a:rPr sz="2800" spc="-75" dirty="0">
                <a:latin typeface="Garamond"/>
                <a:cs typeface="Garamond"/>
              </a:rPr>
              <a:t>r</a:t>
            </a:r>
            <a:r>
              <a:rPr sz="2800" spc="-5" dirty="0">
                <a:latin typeface="Garamond"/>
                <a:cs typeface="Garamond"/>
              </a:rPr>
              <a:t>,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-10" dirty="0">
                <a:latin typeface="Garamond"/>
                <a:cs typeface="Garamond"/>
              </a:rPr>
              <a:t>pue</a:t>
            </a:r>
            <a:r>
              <a:rPr sz="2800" spc="-5" dirty="0">
                <a:latin typeface="Garamond"/>
                <a:cs typeface="Garamond"/>
              </a:rPr>
              <a:t>s</a:t>
            </a:r>
            <a:r>
              <a:rPr sz="2800" dirty="0">
                <a:latin typeface="Garamond"/>
                <a:cs typeface="Garamond"/>
              </a:rPr>
              <a:t>	</a:t>
            </a:r>
            <a:r>
              <a:rPr sz="2800" spc="-10" dirty="0">
                <a:latin typeface="Garamond"/>
                <a:cs typeface="Garamond"/>
              </a:rPr>
              <a:t>en  </a:t>
            </a:r>
            <a:r>
              <a:rPr sz="2800" spc="-5" dirty="0">
                <a:latin typeface="Garamond"/>
                <a:cs typeface="Garamond"/>
              </a:rPr>
              <a:t>encontraría su</a:t>
            </a:r>
            <a:r>
              <a:rPr sz="2800" spc="-45" dirty="0">
                <a:latin typeface="Garamond"/>
                <a:cs typeface="Garamond"/>
              </a:rPr>
              <a:t> </a:t>
            </a:r>
            <a:r>
              <a:rPr sz="2800" spc="-10" dirty="0">
                <a:latin typeface="Garamond"/>
                <a:cs typeface="Garamond"/>
              </a:rPr>
              <a:t>muerte.</a:t>
            </a:r>
            <a:endParaRPr sz="2800" dirty="0">
              <a:latin typeface="Garamond"/>
              <a:cs typeface="Garamond"/>
            </a:endParaRPr>
          </a:p>
          <a:p>
            <a:pPr marL="181610" algn="ctr">
              <a:lnSpc>
                <a:spcPct val="100000"/>
              </a:lnSpc>
              <a:spcBef>
                <a:spcPts val="1600"/>
              </a:spcBef>
            </a:pPr>
            <a:r>
              <a:rPr sz="2900" b="1" spc="-15" dirty="0">
                <a:solidFill>
                  <a:srgbClr val="FFFFFF"/>
                </a:solidFill>
                <a:latin typeface="Corbel"/>
                <a:cs typeface="Corbel"/>
              </a:rPr>
              <a:t>¿Cuáles </a:t>
            </a:r>
            <a:r>
              <a:rPr sz="2900" b="1" dirty="0">
                <a:solidFill>
                  <a:srgbClr val="FFFFFF"/>
                </a:solidFill>
                <a:latin typeface="Corbel"/>
                <a:cs typeface="Corbel"/>
              </a:rPr>
              <a:t>son </a:t>
            </a:r>
            <a:r>
              <a:rPr sz="2900" b="1" spc="-5" dirty="0">
                <a:solidFill>
                  <a:srgbClr val="FFFFFF"/>
                </a:solidFill>
                <a:latin typeface="Corbel"/>
                <a:cs typeface="Corbel"/>
              </a:rPr>
              <a:t>los</a:t>
            </a:r>
            <a:r>
              <a:rPr sz="2900" b="1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900" b="1" spc="-5" dirty="0">
                <a:solidFill>
                  <a:srgbClr val="FFFFFF"/>
                </a:solidFill>
                <a:latin typeface="Corbel"/>
                <a:cs typeface="Corbel"/>
              </a:rPr>
              <a:t>elementos</a:t>
            </a:r>
            <a:endParaRPr sz="2900" dirty="0">
              <a:latin typeface="Corbel"/>
              <a:cs typeface="Corbel"/>
            </a:endParaRPr>
          </a:p>
          <a:p>
            <a:pPr marL="181610" algn="ctr">
              <a:lnSpc>
                <a:spcPct val="100000"/>
              </a:lnSpc>
            </a:pPr>
            <a:r>
              <a:rPr sz="2900" b="1" dirty="0">
                <a:solidFill>
                  <a:srgbClr val="FFFFFF"/>
                </a:solidFill>
                <a:latin typeface="Corbel"/>
                <a:cs typeface="Corbel"/>
              </a:rPr>
              <a:t>que se</a:t>
            </a:r>
            <a:r>
              <a:rPr sz="2900" b="1" spc="-9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900" b="1" dirty="0">
                <a:solidFill>
                  <a:srgbClr val="FFFFFF"/>
                </a:solidFill>
                <a:latin typeface="Corbel"/>
                <a:cs typeface="Corbel"/>
              </a:rPr>
              <a:t>repiten?</a:t>
            </a:r>
            <a:endParaRPr sz="2900" dirty="0">
              <a:latin typeface="Corbel"/>
              <a:cs typeface="Corbe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2994" y="4287901"/>
            <a:ext cx="534606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  <a:tabLst>
                <a:tab pos="1191895" algn="l"/>
                <a:tab pos="2656840" algn="l"/>
                <a:tab pos="4002404" algn="l"/>
                <a:tab pos="4426585" algn="l"/>
              </a:tabLst>
            </a:pPr>
            <a:r>
              <a:rPr sz="2400" dirty="0">
                <a:latin typeface="Gungsuh"/>
                <a:cs typeface="Gungsuh"/>
              </a:rPr>
              <a:t>Cé</a:t>
            </a:r>
            <a:r>
              <a:rPr sz="2400" spc="5" dirty="0">
                <a:latin typeface="Gungsuh"/>
                <a:cs typeface="Gungsuh"/>
              </a:rPr>
              <a:t>s</a:t>
            </a:r>
            <a:r>
              <a:rPr sz="2400" spc="-5" dirty="0">
                <a:latin typeface="Gungsuh"/>
                <a:cs typeface="Gungsuh"/>
              </a:rPr>
              <a:t>a</a:t>
            </a:r>
            <a:r>
              <a:rPr sz="2400" dirty="0">
                <a:latin typeface="Gungsuh"/>
                <a:cs typeface="Gungsuh"/>
              </a:rPr>
              <a:t>r	</a:t>
            </a:r>
            <a:r>
              <a:rPr sz="2400" spc="-10" dirty="0">
                <a:latin typeface="Gungsuh"/>
                <a:cs typeface="Gungsuh"/>
              </a:rPr>
              <a:t>V</a:t>
            </a:r>
            <a:r>
              <a:rPr sz="2400" spc="-5" dirty="0">
                <a:latin typeface="Gungsuh"/>
                <a:cs typeface="Gungsuh"/>
              </a:rPr>
              <a:t>allej</a:t>
            </a:r>
            <a:r>
              <a:rPr sz="2400" dirty="0">
                <a:latin typeface="Gungsuh"/>
                <a:cs typeface="Gungsuh"/>
              </a:rPr>
              <a:t>o	viajó	a	</a:t>
            </a:r>
            <a:r>
              <a:rPr sz="2400" spc="-5" dirty="0">
                <a:latin typeface="Gungsuh"/>
                <a:cs typeface="Gungsuh"/>
              </a:rPr>
              <a:t>Pa</a:t>
            </a:r>
            <a:r>
              <a:rPr sz="2400" spc="5" dirty="0">
                <a:latin typeface="Gungsuh"/>
                <a:cs typeface="Gungsuh"/>
              </a:rPr>
              <a:t>r</a:t>
            </a:r>
            <a:r>
              <a:rPr sz="2400" dirty="0">
                <a:latin typeface="Gungsuh"/>
                <a:cs typeface="Gungsuh"/>
              </a:rPr>
              <a:t>ís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58608" y="4287901"/>
            <a:ext cx="32524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  <a:tabLst>
                <a:tab pos="1695450" algn="l"/>
                <a:tab pos="2117090" algn="l"/>
              </a:tabLst>
            </a:pPr>
            <a:r>
              <a:rPr sz="2400" spc="-5" dirty="0">
                <a:latin typeface="Gungsuh"/>
                <a:cs typeface="Gungsuh"/>
              </a:rPr>
              <a:t>resuelto	</a:t>
            </a:r>
            <a:r>
              <a:rPr sz="2400" dirty="0">
                <a:latin typeface="Gungsuh"/>
                <a:cs typeface="Gungsuh"/>
              </a:rPr>
              <a:t>a	</a:t>
            </a:r>
            <a:r>
              <a:rPr sz="2400" spc="-5" dirty="0">
                <a:latin typeface="Gungsuh"/>
                <a:cs typeface="Gungsuh"/>
              </a:rPr>
              <a:t>buscar</a:t>
            </a:r>
            <a:endParaRPr sz="2400" dirty="0">
              <a:latin typeface="Gungsuh"/>
              <a:cs typeface="Gungsu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61225" y="5478271"/>
            <a:ext cx="3672204" cy="1008380"/>
          </a:xfrm>
          <a:custGeom>
            <a:avLst/>
            <a:gdLst/>
            <a:ahLst/>
            <a:cxnLst/>
            <a:rect l="l" t="t" r="r" b="b"/>
            <a:pathLst>
              <a:path w="3672204" h="1008379">
                <a:moveTo>
                  <a:pt x="3503929" y="0"/>
                </a:moveTo>
                <a:lnTo>
                  <a:pt x="168021" y="0"/>
                </a:lnTo>
                <a:lnTo>
                  <a:pt x="123339" y="5998"/>
                </a:lnTo>
                <a:lnTo>
                  <a:pt x="83199" y="22928"/>
                </a:lnTo>
                <a:lnTo>
                  <a:pt x="49196" y="49188"/>
                </a:lnTo>
                <a:lnTo>
                  <a:pt x="22930" y="83180"/>
                </a:lnTo>
                <a:lnTo>
                  <a:pt x="5998" y="123303"/>
                </a:lnTo>
                <a:lnTo>
                  <a:pt x="0" y="167957"/>
                </a:lnTo>
                <a:lnTo>
                  <a:pt x="0" y="839990"/>
                </a:lnTo>
                <a:lnTo>
                  <a:pt x="5998" y="884658"/>
                </a:lnTo>
                <a:lnTo>
                  <a:pt x="22930" y="924795"/>
                </a:lnTo>
                <a:lnTo>
                  <a:pt x="49196" y="958800"/>
                </a:lnTo>
                <a:lnTo>
                  <a:pt x="83199" y="985072"/>
                </a:lnTo>
                <a:lnTo>
                  <a:pt x="123339" y="1002010"/>
                </a:lnTo>
                <a:lnTo>
                  <a:pt x="168021" y="1008011"/>
                </a:lnTo>
                <a:lnTo>
                  <a:pt x="3503929" y="1008011"/>
                </a:lnTo>
                <a:lnTo>
                  <a:pt x="3548566" y="1002010"/>
                </a:lnTo>
                <a:lnTo>
                  <a:pt x="3588695" y="985072"/>
                </a:lnTo>
                <a:lnTo>
                  <a:pt x="3622706" y="958800"/>
                </a:lnTo>
                <a:lnTo>
                  <a:pt x="3648992" y="924795"/>
                </a:lnTo>
                <a:lnTo>
                  <a:pt x="3665943" y="884658"/>
                </a:lnTo>
                <a:lnTo>
                  <a:pt x="3671951" y="839990"/>
                </a:lnTo>
                <a:lnTo>
                  <a:pt x="3671951" y="167957"/>
                </a:lnTo>
                <a:lnTo>
                  <a:pt x="3665943" y="123303"/>
                </a:lnTo>
                <a:lnTo>
                  <a:pt x="3648992" y="83180"/>
                </a:lnTo>
                <a:lnTo>
                  <a:pt x="3622706" y="49188"/>
                </a:lnTo>
                <a:lnTo>
                  <a:pt x="3588695" y="22928"/>
                </a:lnTo>
                <a:lnTo>
                  <a:pt x="3548566" y="5998"/>
                </a:lnTo>
                <a:lnTo>
                  <a:pt x="350392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61225" y="5478271"/>
            <a:ext cx="3672204" cy="1008380"/>
          </a:xfrm>
          <a:custGeom>
            <a:avLst/>
            <a:gdLst/>
            <a:ahLst/>
            <a:cxnLst/>
            <a:rect l="l" t="t" r="r" b="b"/>
            <a:pathLst>
              <a:path w="3672204" h="1008379">
                <a:moveTo>
                  <a:pt x="0" y="167957"/>
                </a:moveTo>
                <a:lnTo>
                  <a:pt x="5998" y="123303"/>
                </a:lnTo>
                <a:lnTo>
                  <a:pt x="22930" y="83180"/>
                </a:lnTo>
                <a:lnTo>
                  <a:pt x="49196" y="49188"/>
                </a:lnTo>
                <a:lnTo>
                  <a:pt x="83199" y="22928"/>
                </a:lnTo>
                <a:lnTo>
                  <a:pt x="123339" y="5998"/>
                </a:lnTo>
                <a:lnTo>
                  <a:pt x="168021" y="0"/>
                </a:lnTo>
                <a:lnTo>
                  <a:pt x="3503929" y="0"/>
                </a:lnTo>
                <a:lnTo>
                  <a:pt x="3548566" y="5998"/>
                </a:lnTo>
                <a:lnTo>
                  <a:pt x="3588695" y="22928"/>
                </a:lnTo>
                <a:lnTo>
                  <a:pt x="3622706" y="49188"/>
                </a:lnTo>
                <a:lnTo>
                  <a:pt x="3648992" y="83180"/>
                </a:lnTo>
                <a:lnTo>
                  <a:pt x="3665943" y="123303"/>
                </a:lnTo>
                <a:lnTo>
                  <a:pt x="3671951" y="167957"/>
                </a:lnTo>
                <a:lnTo>
                  <a:pt x="3671951" y="839990"/>
                </a:lnTo>
                <a:lnTo>
                  <a:pt x="3665943" y="884658"/>
                </a:lnTo>
                <a:lnTo>
                  <a:pt x="3648992" y="924795"/>
                </a:lnTo>
                <a:lnTo>
                  <a:pt x="3622706" y="958800"/>
                </a:lnTo>
                <a:lnTo>
                  <a:pt x="3588695" y="985072"/>
                </a:lnTo>
                <a:lnTo>
                  <a:pt x="3548566" y="1002010"/>
                </a:lnTo>
                <a:lnTo>
                  <a:pt x="3503929" y="1008011"/>
                </a:lnTo>
                <a:lnTo>
                  <a:pt x="168021" y="1008011"/>
                </a:lnTo>
                <a:lnTo>
                  <a:pt x="123339" y="1002010"/>
                </a:lnTo>
                <a:lnTo>
                  <a:pt x="83199" y="985072"/>
                </a:lnTo>
                <a:lnTo>
                  <a:pt x="49196" y="958800"/>
                </a:lnTo>
                <a:lnTo>
                  <a:pt x="22930" y="924795"/>
                </a:lnTo>
                <a:lnTo>
                  <a:pt x="5998" y="884658"/>
                </a:lnTo>
                <a:lnTo>
                  <a:pt x="0" y="839990"/>
                </a:lnTo>
                <a:lnTo>
                  <a:pt x="0" y="16795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02994" y="4654042"/>
            <a:ext cx="9017000" cy="1781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98930" algn="l"/>
                <a:tab pos="2743835" algn="l"/>
                <a:tab pos="4175125" algn="l"/>
                <a:tab pos="4775200" algn="l"/>
                <a:tab pos="6506845" algn="l"/>
                <a:tab pos="7061834" algn="l"/>
                <a:tab pos="7846695" algn="l"/>
              </a:tabLst>
            </a:pPr>
            <a:r>
              <a:rPr sz="2400" dirty="0">
                <a:latin typeface="Gungsuh"/>
                <a:cs typeface="Gungsuh"/>
              </a:rPr>
              <a:t>fortuna.	</a:t>
            </a:r>
            <a:r>
              <a:rPr sz="2400" dirty="0">
                <a:solidFill>
                  <a:srgbClr val="FF0000"/>
                </a:solidFill>
                <a:latin typeface="Gungsuh"/>
                <a:cs typeface="Gungsuh"/>
              </a:rPr>
              <a:t>César	</a:t>
            </a:r>
            <a:r>
              <a:rPr sz="2400" spc="-5" dirty="0">
                <a:solidFill>
                  <a:srgbClr val="FF0000"/>
                </a:solidFill>
                <a:latin typeface="Gungsuh"/>
                <a:cs typeface="Gungsuh"/>
              </a:rPr>
              <a:t>Vallejo	</a:t>
            </a:r>
            <a:r>
              <a:rPr sz="2400" dirty="0">
                <a:latin typeface="Gungsuh"/>
                <a:cs typeface="Gungsuh"/>
              </a:rPr>
              <a:t>no	</a:t>
            </a:r>
            <a:r>
              <a:rPr sz="2400" spc="-5" dirty="0">
                <a:latin typeface="Gungsuh"/>
                <a:cs typeface="Gungsuh"/>
              </a:rPr>
              <a:t>sospechó	lo	que	podía</a:t>
            </a:r>
            <a:endParaRPr sz="2400" dirty="0">
              <a:latin typeface="Gungsuh"/>
              <a:cs typeface="Gungsuh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Gungsuh"/>
                <a:cs typeface="Gungsuh"/>
              </a:rPr>
              <a:t>ocurrir, pues en </a:t>
            </a:r>
            <a:r>
              <a:rPr sz="2400" spc="-5" dirty="0">
                <a:solidFill>
                  <a:srgbClr val="FF0000"/>
                </a:solidFill>
                <a:latin typeface="Gungsuh"/>
                <a:cs typeface="Gungsuh"/>
              </a:rPr>
              <a:t>París </a:t>
            </a:r>
            <a:r>
              <a:rPr sz="2400" spc="-5" dirty="0">
                <a:latin typeface="Gungsuh"/>
                <a:cs typeface="Gungsuh"/>
              </a:rPr>
              <a:t>encontraría </a:t>
            </a:r>
            <a:r>
              <a:rPr sz="2400" dirty="0">
                <a:latin typeface="Gungsuh"/>
                <a:cs typeface="Gungsuh"/>
              </a:rPr>
              <a:t>su</a:t>
            </a:r>
            <a:r>
              <a:rPr sz="2400" spc="5" dirty="0">
                <a:latin typeface="Gungsuh"/>
                <a:cs typeface="Gungsuh"/>
              </a:rPr>
              <a:t> </a:t>
            </a:r>
            <a:r>
              <a:rPr sz="2400" dirty="0">
                <a:latin typeface="Gungsuh"/>
                <a:cs typeface="Gungsuh"/>
              </a:rPr>
              <a:t>muerte.</a:t>
            </a:r>
          </a:p>
          <a:p>
            <a:pPr marL="5970270" algn="ctr">
              <a:lnSpc>
                <a:spcPct val="100000"/>
              </a:lnSpc>
              <a:spcBef>
                <a:spcPts val="1040"/>
              </a:spcBef>
            </a:pPr>
            <a:r>
              <a:rPr sz="2900" b="1" spc="-20" dirty="0">
                <a:latin typeface="Corbel"/>
                <a:cs typeface="Corbel"/>
              </a:rPr>
              <a:t>¿Cómo </a:t>
            </a:r>
            <a:r>
              <a:rPr sz="2900" b="1" spc="-5" dirty="0">
                <a:latin typeface="Corbel"/>
                <a:cs typeface="Corbel"/>
              </a:rPr>
              <a:t>evitarías</a:t>
            </a:r>
            <a:r>
              <a:rPr sz="2900" b="1" spc="-65" dirty="0">
                <a:latin typeface="Corbel"/>
                <a:cs typeface="Corbel"/>
              </a:rPr>
              <a:t> </a:t>
            </a:r>
            <a:r>
              <a:rPr sz="2900" b="1" spc="-5" dirty="0">
                <a:latin typeface="Corbel"/>
                <a:cs typeface="Corbel"/>
              </a:rPr>
              <a:t>tal</a:t>
            </a:r>
            <a:endParaRPr sz="2900" dirty="0">
              <a:latin typeface="Corbel"/>
              <a:cs typeface="Corbel"/>
            </a:endParaRPr>
          </a:p>
          <a:p>
            <a:pPr marR="627380" algn="r">
              <a:lnSpc>
                <a:spcPct val="100000"/>
              </a:lnSpc>
            </a:pPr>
            <a:r>
              <a:rPr sz="2900" b="1" dirty="0">
                <a:latin typeface="Corbel"/>
                <a:cs typeface="Corbel"/>
              </a:rPr>
              <a:t>repetición?</a:t>
            </a:r>
            <a:endParaRPr sz="2900" dirty="0">
              <a:latin typeface="Corbel"/>
              <a:cs typeface="Corbe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40650" y="1136650"/>
            <a:ext cx="2900426" cy="3009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63"/>
            <a:ext cx="9144000" cy="954405"/>
          </a:xfrm>
          <a:custGeom>
            <a:avLst/>
            <a:gdLst/>
            <a:ahLst/>
            <a:cxnLst/>
            <a:rect l="l" t="t" r="r" b="b"/>
            <a:pathLst>
              <a:path w="9144000" h="954405">
                <a:moveTo>
                  <a:pt x="0" y="954087"/>
                </a:moveTo>
                <a:lnTo>
                  <a:pt x="9144000" y="954087"/>
                </a:lnTo>
                <a:lnTo>
                  <a:pt x="9144000" y="0"/>
                </a:lnTo>
                <a:lnTo>
                  <a:pt x="0" y="0"/>
                </a:lnTo>
                <a:lnTo>
                  <a:pt x="0" y="95408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13703" y="3047"/>
            <a:ext cx="211836" cy="291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07335" y="44196"/>
            <a:ext cx="7610856" cy="1065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87256" y="44196"/>
            <a:ext cx="763524" cy="106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28944" y="742187"/>
            <a:ext cx="166115" cy="234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2335">
              <a:lnSpc>
                <a:spcPct val="100000"/>
              </a:lnSpc>
            </a:pPr>
            <a:r>
              <a:rPr dirty="0"/>
              <a:t>¿Cómo </a:t>
            </a:r>
            <a:r>
              <a:rPr spc="-5" dirty="0"/>
              <a:t>evitamos </a:t>
            </a:r>
            <a:r>
              <a:rPr dirty="0"/>
              <a:t>la</a:t>
            </a:r>
            <a:r>
              <a:rPr spc="-15" dirty="0"/>
              <a:t> </a:t>
            </a:r>
            <a:r>
              <a:rPr spc="-5" dirty="0"/>
              <a:t>repetición?</a:t>
            </a:r>
          </a:p>
        </p:txBody>
      </p:sp>
      <p:sp>
        <p:nvSpPr>
          <p:cNvPr id="8" name="object 8"/>
          <p:cNvSpPr/>
          <p:nvPr/>
        </p:nvSpPr>
        <p:spPr>
          <a:xfrm>
            <a:off x="2782570" y="5015103"/>
            <a:ext cx="7669530" cy="1368425"/>
          </a:xfrm>
          <a:custGeom>
            <a:avLst/>
            <a:gdLst/>
            <a:ahLst/>
            <a:cxnLst/>
            <a:rect l="l" t="t" r="r" b="b"/>
            <a:pathLst>
              <a:path w="7669530" h="1368425">
                <a:moveTo>
                  <a:pt x="7441057" y="0"/>
                </a:moveTo>
                <a:lnTo>
                  <a:pt x="227965" y="0"/>
                </a:lnTo>
                <a:lnTo>
                  <a:pt x="182034" y="4633"/>
                </a:lnTo>
                <a:lnTo>
                  <a:pt x="139249" y="17920"/>
                </a:lnTo>
                <a:lnTo>
                  <a:pt x="100527" y="38944"/>
                </a:lnTo>
                <a:lnTo>
                  <a:pt x="66786" y="66786"/>
                </a:lnTo>
                <a:lnTo>
                  <a:pt x="38944" y="100527"/>
                </a:lnTo>
                <a:lnTo>
                  <a:pt x="17920" y="139249"/>
                </a:lnTo>
                <a:lnTo>
                  <a:pt x="4633" y="182034"/>
                </a:lnTo>
                <a:lnTo>
                  <a:pt x="0" y="227965"/>
                </a:lnTo>
                <a:lnTo>
                  <a:pt x="0" y="1140294"/>
                </a:lnTo>
                <a:lnTo>
                  <a:pt x="4633" y="1186259"/>
                </a:lnTo>
                <a:lnTo>
                  <a:pt x="17920" y="1229071"/>
                </a:lnTo>
                <a:lnTo>
                  <a:pt x="38944" y="1267813"/>
                </a:lnTo>
                <a:lnTo>
                  <a:pt x="66786" y="1301569"/>
                </a:lnTo>
                <a:lnTo>
                  <a:pt x="100527" y="1329420"/>
                </a:lnTo>
                <a:lnTo>
                  <a:pt x="139249" y="1350449"/>
                </a:lnTo>
                <a:lnTo>
                  <a:pt x="182034" y="1363740"/>
                </a:lnTo>
                <a:lnTo>
                  <a:pt x="227965" y="1368374"/>
                </a:lnTo>
                <a:lnTo>
                  <a:pt x="7441057" y="1368374"/>
                </a:lnTo>
                <a:lnTo>
                  <a:pt x="7487029" y="1363740"/>
                </a:lnTo>
                <a:lnTo>
                  <a:pt x="7529845" y="1350449"/>
                </a:lnTo>
                <a:lnTo>
                  <a:pt x="7568590" y="1329420"/>
                </a:lnTo>
                <a:lnTo>
                  <a:pt x="7602347" y="1301569"/>
                </a:lnTo>
                <a:lnTo>
                  <a:pt x="7630197" y="1267813"/>
                </a:lnTo>
                <a:lnTo>
                  <a:pt x="7651226" y="1229071"/>
                </a:lnTo>
                <a:lnTo>
                  <a:pt x="7664515" y="1186259"/>
                </a:lnTo>
                <a:lnTo>
                  <a:pt x="7669149" y="1140294"/>
                </a:lnTo>
                <a:lnTo>
                  <a:pt x="7669149" y="227965"/>
                </a:lnTo>
                <a:lnTo>
                  <a:pt x="7664515" y="182034"/>
                </a:lnTo>
                <a:lnTo>
                  <a:pt x="7651226" y="139249"/>
                </a:lnTo>
                <a:lnTo>
                  <a:pt x="7630197" y="100527"/>
                </a:lnTo>
                <a:lnTo>
                  <a:pt x="7602346" y="66786"/>
                </a:lnTo>
                <a:lnTo>
                  <a:pt x="7568590" y="38944"/>
                </a:lnTo>
                <a:lnTo>
                  <a:pt x="7529845" y="17920"/>
                </a:lnTo>
                <a:lnTo>
                  <a:pt x="7487029" y="4633"/>
                </a:lnTo>
                <a:lnTo>
                  <a:pt x="7441057" y="0"/>
                </a:lnTo>
                <a:close/>
              </a:path>
            </a:pathLst>
          </a:custGeom>
          <a:solidFill>
            <a:srgbClr val="9D5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4000" y="5066779"/>
            <a:ext cx="1081481" cy="11340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8023" y="1202563"/>
            <a:ext cx="1895475" cy="523875"/>
          </a:xfrm>
          <a:custGeom>
            <a:avLst/>
            <a:gdLst/>
            <a:ahLst/>
            <a:cxnLst/>
            <a:rect l="l" t="t" r="r" b="b"/>
            <a:pathLst>
              <a:path w="1895475" h="523875">
                <a:moveTo>
                  <a:pt x="0" y="523875"/>
                </a:moveTo>
                <a:lnTo>
                  <a:pt x="1895475" y="523875"/>
                </a:lnTo>
                <a:lnTo>
                  <a:pt x="1895475" y="0"/>
                </a:lnTo>
                <a:lnTo>
                  <a:pt x="0" y="0"/>
                </a:lnTo>
                <a:lnTo>
                  <a:pt x="0" y="523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91027" y="2175129"/>
            <a:ext cx="1101090" cy="1647189"/>
          </a:xfrm>
          <a:custGeom>
            <a:avLst/>
            <a:gdLst/>
            <a:ahLst/>
            <a:cxnLst/>
            <a:rect l="l" t="t" r="r" b="b"/>
            <a:pathLst>
              <a:path w="1101089" h="1647189">
                <a:moveTo>
                  <a:pt x="378587" y="0"/>
                </a:moveTo>
                <a:lnTo>
                  <a:pt x="0" y="379984"/>
                </a:lnTo>
                <a:lnTo>
                  <a:pt x="134239" y="442722"/>
                </a:lnTo>
                <a:lnTo>
                  <a:pt x="135654" y="491912"/>
                </a:lnTo>
                <a:lnTo>
                  <a:pt x="139090" y="540743"/>
                </a:lnTo>
                <a:lnTo>
                  <a:pt x="144515" y="589166"/>
                </a:lnTo>
                <a:lnTo>
                  <a:pt x="151896" y="637130"/>
                </a:lnTo>
                <a:lnTo>
                  <a:pt x="161200" y="684585"/>
                </a:lnTo>
                <a:lnTo>
                  <a:pt x="172397" y="731482"/>
                </a:lnTo>
                <a:lnTo>
                  <a:pt x="185453" y="777771"/>
                </a:lnTo>
                <a:lnTo>
                  <a:pt x="200337" y="823402"/>
                </a:lnTo>
                <a:lnTo>
                  <a:pt x="217016" y="868326"/>
                </a:lnTo>
                <a:lnTo>
                  <a:pt x="235458" y="912491"/>
                </a:lnTo>
                <a:lnTo>
                  <a:pt x="255631" y="955849"/>
                </a:lnTo>
                <a:lnTo>
                  <a:pt x="277503" y="998349"/>
                </a:lnTo>
                <a:lnTo>
                  <a:pt x="301042" y="1039943"/>
                </a:lnTo>
                <a:lnTo>
                  <a:pt x="326215" y="1080579"/>
                </a:lnTo>
                <a:lnTo>
                  <a:pt x="352990" y="1120208"/>
                </a:lnTo>
                <a:lnTo>
                  <a:pt x="381335" y="1158781"/>
                </a:lnTo>
                <a:lnTo>
                  <a:pt x="411218" y="1196247"/>
                </a:lnTo>
                <a:lnTo>
                  <a:pt x="442607" y="1232556"/>
                </a:lnTo>
                <a:lnTo>
                  <a:pt x="475470" y="1267659"/>
                </a:lnTo>
                <a:lnTo>
                  <a:pt x="509773" y="1301506"/>
                </a:lnTo>
                <a:lnTo>
                  <a:pt x="545486" y="1334047"/>
                </a:lnTo>
                <a:lnTo>
                  <a:pt x="582576" y="1365232"/>
                </a:lnTo>
                <a:lnTo>
                  <a:pt x="621011" y="1395012"/>
                </a:lnTo>
                <a:lnTo>
                  <a:pt x="660758" y="1423336"/>
                </a:lnTo>
                <a:lnTo>
                  <a:pt x="701786" y="1450154"/>
                </a:lnTo>
                <a:lnTo>
                  <a:pt x="744062" y="1475417"/>
                </a:lnTo>
                <a:lnTo>
                  <a:pt x="787554" y="1499075"/>
                </a:lnTo>
                <a:lnTo>
                  <a:pt x="832231" y="1521079"/>
                </a:lnTo>
                <a:lnTo>
                  <a:pt x="1100709" y="1646682"/>
                </a:lnTo>
                <a:lnTo>
                  <a:pt x="1056032" y="1624666"/>
                </a:lnTo>
                <a:lnTo>
                  <a:pt x="1012540" y="1600997"/>
                </a:lnTo>
                <a:lnTo>
                  <a:pt x="970264" y="1575724"/>
                </a:lnTo>
                <a:lnTo>
                  <a:pt x="929236" y="1548899"/>
                </a:lnTo>
                <a:lnTo>
                  <a:pt x="889489" y="1520569"/>
                </a:lnTo>
                <a:lnTo>
                  <a:pt x="851054" y="1490785"/>
                </a:lnTo>
                <a:lnTo>
                  <a:pt x="813964" y="1459597"/>
                </a:lnTo>
                <a:lnTo>
                  <a:pt x="778251" y="1427054"/>
                </a:lnTo>
                <a:lnTo>
                  <a:pt x="743948" y="1393206"/>
                </a:lnTo>
                <a:lnTo>
                  <a:pt x="711085" y="1358103"/>
                </a:lnTo>
                <a:lnTo>
                  <a:pt x="679696" y="1321795"/>
                </a:lnTo>
                <a:lnTo>
                  <a:pt x="649813" y="1284331"/>
                </a:lnTo>
                <a:lnTo>
                  <a:pt x="621468" y="1245761"/>
                </a:lnTo>
                <a:lnTo>
                  <a:pt x="594693" y="1206134"/>
                </a:lnTo>
                <a:lnTo>
                  <a:pt x="569520" y="1165502"/>
                </a:lnTo>
                <a:lnTo>
                  <a:pt x="545981" y="1123912"/>
                </a:lnTo>
                <a:lnTo>
                  <a:pt x="524109" y="1081416"/>
                </a:lnTo>
                <a:lnTo>
                  <a:pt x="503936" y="1038063"/>
                </a:lnTo>
                <a:lnTo>
                  <a:pt x="485494" y="993902"/>
                </a:lnTo>
                <a:lnTo>
                  <a:pt x="468815" y="948983"/>
                </a:lnTo>
                <a:lnTo>
                  <a:pt x="453931" y="903356"/>
                </a:lnTo>
                <a:lnTo>
                  <a:pt x="440875" y="857072"/>
                </a:lnTo>
                <a:lnTo>
                  <a:pt x="429678" y="810178"/>
                </a:lnTo>
                <a:lnTo>
                  <a:pt x="420374" y="762726"/>
                </a:lnTo>
                <a:lnTo>
                  <a:pt x="412993" y="714765"/>
                </a:lnTo>
                <a:lnTo>
                  <a:pt x="407568" y="666344"/>
                </a:lnTo>
                <a:lnTo>
                  <a:pt x="404132" y="617514"/>
                </a:lnTo>
                <a:lnTo>
                  <a:pt x="402717" y="568325"/>
                </a:lnTo>
                <a:lnTo>
                  <a:pt x="521325" y="568325"/>
                </a:lnTo>
                <a:lnTo>
                  <a:pt x="378587" y="0"/>
                </a:lnTo>
                <a:close/>
              </a:path>
              <a:path w="1101089" h="1647189">
                <a:moveTo>
                  <a:pt x="521325" y="568325"/>
                </a:moveTo>
                <a:lnTo>
                  <a:pt x="402717" y="568325"/>
                </a:lnTo>
                <a:lnTo>
                  <a:pt x="537083" y="631063"/>
                </a:lnTo>
                <a:lnTo>
                  <a:pt x="521325" y="568325"/>
                </a:lnTo>
                <a:close/>
              </a:path>
            </a:pathLst>
          </a:custGeom>
          <a:solidFill>
            <a:srgbClr val="B8C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61308" y="3131820"/>
            <a:ext cx="1723389" cy="805180"/>
          </a:xfrm>
          <a:custGeom>
            <a:avLst/>
            <a:gdLst/>
            <a:ahLst/>
            <a:cxnLst/>
            <a:rect l="l" t="t" r="r" b="b"/>
            <a:pathLst>
              <a:path w="1723389" h="805179">
                <a:moveTo>
                  <a:pt x="0" y="618997"/>
                </a:moveTo>
                <a:lnTo>
                  <a:pt x="64166" y="656447"/>
                </a:lnTo>
                <a:lnTo>
                  <a:pt x="130428" y="689990"/>
                </a:lnTo>
                <a:lnTo>
                  <a:pt x="174675" y="709642"/>
                </a:lnTo>
                <a:lnTo>
                  <a:pt x="219270" y="727403"/>
                </a:lnTo>
                <a:lnTo>
                  <a:pt x="264165" y="743290"/>
                </a:lnTo>
                <a:lnTo>
                  <a:pt x="309313" y="757322"/>
                </a:lnTo>
                <a:lnTo>
                  <a:pt x="354667" y="769513"/>
                </a:lnTo>
                <a:lnTo>
                  <a:pt x="400179" y="779882"/>
                </a:lnTo>
                <a:lnTo>
                  <a:pt x="445801" y="788446"/>
                </a:lnTo>
                <a:lnTo>
                  <a:pt x="491485" y="795220"/>
                </a:lnTo>
                <a:lnTo>
                  <a:pt x="537185" y="800222"/>
                </a:lnTo>
                <a:lnTo>
                  <a:pt x="582852" y="803469"/>
                </a:lnTo>
                <a:lnTo>
                  <a:pt x="628439" y="804978"/>
                </a:lnTo>
                <a:lnTo>
                  <a:pt x="673899" y="804765"/>
                </a:lnTo>
                <a:lnTo>
                  <a:pt x="719184" y="802848"/>
                </a:lnTo>
                <a:lnTo>
                  <a:pt x="764245" y="799243"/>
                </a:lnTo>
                <a:lnTo>
                  <a:pt x="809037" y="793967"/>
                </a:lnTo>
                <a:lnTo>
                  <a:pt x="853510" y="787037"/>
                </a:lnTo>
                <a:lnTo>
                  <a:pt x="897619" y="778470"/>
                </a:lnTo>
                <a:lnTo>
                  <a:pt x="941314" y="768283"/>
                </a:lnTo>
                <a:lnTo>
                  <a:pt x="984548" y="756493"/>
                </a:lnTo>
                <a:lnTo>
                  <a:pt x="1027274" y="743116"/>
                </a:lnTo>
                <a:lnTo>
                  <a:pt x="1069445" y="728169"/>
                </a:lnTo>
                <a:lnTo>
                  <a:pt x="1111012" y="711670"/>
                </a:lnTo>
                <a:lnTo>
                  <a:pt x="1151928" y="693635"/>
                </a:lnTo>
                <a:lnTo>
                  <a:pt x="1181141" y="679431"/>
                </a:lnTo>
                <a:lnTo>
                  <a:pt x="376716" y="679431"/>
                </a:lnTo>
                <a:lnTo>
                  <a:pt x="329778" y="678475"/>
                </a:lnTo>
                <a:lnTo>
                  <a:pt x="282697" y="675676"/>
                </a:lnTo>
                <a:lnTo>
                  <a:pt x="235524" y="671013"/>
                </a:lnTo>
                <a:lnTo>
                  <a:pt x="188308" y="664464"/>
                </a:lnTo>
                <a:lnTo>
                  <a:pt x="141098" y="656010"/>
                </a:lnTo>
                <a:lnTo>
                  <a:pt x="93944" y="645628"/>
                </a:lnTo>
                <a:lnTo>
                  <a:pt x="46894" y="633297"/>
                </a:lnTo>
                <a:lnTo>
                  <a:pt x="0" y="618997"/>
                </a:lnTo>
                <a:close/>
              </a:path>
              <a:path w="1723389" h="805179">
                <a:moveTo>
                  <a:pt x="1454403" y="0"/>
                </a:moveTo>
                <a:lnTo>
                  <a:pt x="1433047" y="43339"/>
                </a:lnTo>
                <a:lnTo>
                  <a:pt x="1410117" y="85446"/>
                </a:lnTo>
                <a:lnTo>
                  <a:pt x="1385664" y="126299"/>
                </a:lnTo>
                <a:lnTo>
                  <a:pt x="1359736" y="165877"/>
                </a:lnTo>
                <a:lnTo>
                  <a:pt x="1332383" y="204159"/>
                </a:lnTo>
                <a:lnTo>
                  <a:pt x="1303655" y="241124"/>
                </a:lnTo>
                <a:lnTo>
                  <a:pt x="1273600" y="276751"/>
                </a:lnTo>
                <a:lnTo>
                  <a:pt x="1242267" y="311019"/>
                </a:lnTo>
                <a:lnTo>
                  <a:pt x="1209708" y="343907"/>
                </a:lnTo>
                <a:lnTo>
                  <a:pt x="1175970" y="375393"/>
                </a:lnTo>
                <a:lnTo>
                  <a:pt x="1141103" y="405458"/>
                </a:lnTo>
                <a:lnTo>
                  <a:pt x="1105156" y="434079"/>
                </a:lnTo>
                <a:lnTo>
                  <a:pt x="1068179" y="461236"/>
                </a:lnTo>
                <a:lnTo>
                  <a:pt x="1030222" y="486908"/>
                </a:lnTo>
                <a:lnTo>
                  <a:pt x="991333" y="511073"/>
                </a:lnTo>
                <a:lnTo>
                  <a:pt x="951561" y="533711"/>
                </a:lnTo>
                <a:lnTo>
                  <a:pt x="910957" y="554800"/>
                </a:lnTo>
                <a:lnTo>
                  <a:pt x="869570" y="574320"/>
                </a:lnTo>
                <a:lnTo>
                  <a:pt x="827448" y="592250"/>
                </a:lnTo>
                <a:lnTo>
                  <a:pt x="784642" y="608567"/>
                </a:lnTo>
                <a:lnTo>
                  <a:pt x="741200" y="623252"/>
                </a:lnTo>
                <a:lnTo>
                  <a:pt x="697172" y="636284"/>
                </a:lnTo>
                <a:lnTo>
                  <a:pt x="652608" y="647640"/>
                </a:lnTo>
                <a:lnTo>
                  <a:pt x="607556" y="657301"/>
                </a:lnTo>
                <a:lnTo>
                  <a:pt x="562067" y="665245"/>
                </a:lnTo>
                <a:lnTo>
                  <a:pt x="516189" y="671451"/>
                </a:lnTo>
                <a:lnTo>
                  <a:pt x="469971" y="675898"/>
                </a:lnTo>
                <a:lnTo>
                  <a:pt x="423464" y="678565"/>
                </a:lnTo>
                <a:lnTo>
                  <a:pt x="376716" y="679431"/>
                </a:lnTo>
                <a:lnTo>
                  <a:pt x="1181141" y="679431"/>
                </a:lnTo>
                <a:lnTo>
                  <a:pt x="1231618" y="653024"/>
                </a:lnTo>
                <a:lnTo>
                  <a:pt x="1270296" y="630483"/>
                </a:lnTo>
                <a:lnTo>
                  <a:pt x="1308133" y="606473"/>
                </a:lnTo>
                <a:lnTo>
                  <a:pt x="1345081" y="581011"/>
                </a:lnTo>
                <a:lnTo>
                  <a:pt x="1381093" y="554115"/>
                </a:lnTo>
                <a:lnTo>
                  <a:pt x="1416121" y="525801"/>
                </a:lnTo>
                <a:lnTo>
                  <a:pt x="1450117" y="496087"/>
                </a:lnTo>
                <a:lnTo>
                  <a:pt x="1483034" y="464988"/>
                </a:lnTo>
                <a:lnTo>
                  <a:pt x="1514825" y="432522"/>
                </a:lnTo>
                <a:lnTo>
                  <a:pt x="1545441" y="398706"/>
                </a:lnTo>
                <a:lnTo>
                  <a:pt x="1574836" y="363556"/>
                </a:lnTo>
                <a:lnTo>
                  <a:pt x="1602961" y="327090"/>
                </a:lnTo>
                <a:lnTo>
                  <a:pt x="1629769" y="289325"/>
                </a:lnTo>
                <a:lnTo>
                  <a:pt x="1655213" y="250276"/>
                </a:lnTo>
                <a:lnTo>
                  <a:pt x="1679245" y="209962"/>
                </a:lnTo>
                <a:lnTo>
                  <a:pt x="1701817" y="168398"/>
                </a:lnTo>
                <a:lnTo>
                  <a:pt x="1722881" y="125602"/>
                </a:lnTo>
                <a:lnTo>
                  <a:pt x="1454403" y="0"/>
                </a:lnTo>
                <a:close/>
              </a:path>
            </a:pathLst>
          </a:custGeom>
          <a:solidFill>
            <a:srgbClr val="939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1027" y="2175129"/>
            <a:ext cx="2693670" cy="1762125"/>
          </a:xfrm>
          <a:custGeom>
            <a:avLst/>
            <a:gdLst/>
            <a:ahLst/>
            <a:cxnLst/>
            <a:rect l="l" t="t" r="r" b="b"/>
            <a:pathLst>
              <a:path w="2693670" h="1762125">
                <a:moveTo>
                  <a:pt x="970280" y="1575689"/>
                </a:moveTo>
                <a:lnTo>
                  <a:pt x="1017174" y="1589988"/>
                </a:lnTo>
                <a:lnTo>
                  <a:pt x="1064224" y="1602319"/>
                </a:lnTo>
                <a:lnTo>
                  <a:pt x="1111378" y="1612701"/>
                </a:lnTo>
                <a:lnTo>
                  <a:pt x="1158588" y="1621155"/>
                </a:lnTo>
                <a:lnTo>
                  <a:pt x="1205804" y="1627704"/>
                </a:lnTo>
                <a:lnTo>
                  <a:pt x="1252977" y="1632367"/>
                </a:lnTo>
                <a:lnTo>
                  <a:pt x="1300058" y="1635166"/>
                </a:lnTo>
                <a:lnTo>
                  <a:pt x="1346996" y="1636122"/>
                </a:lnTo>
                <a:lnTo>
                  <a:pt x="1393744" y="1635256"/>
                </a:lnTo>
                <a:lnTo>
                  <a:pt x="1440251" y="1632589"/>
                </a:lnTo>
                <a:lnTo>
                  <a:pt x="1486469" y="1628142"/>
                </a:lnTo>
                <a:lnTo>
                  <a:pt x="1532347" y="1621936"/>
                </a:lnTo>
                <a:lnTo>
                  <a:pt x="1577836" y="1613992"/>
                </a:lnTo>
                <a:lnTo>
                  <a:pt x="1622888" y="1604331"/>
                </a:lnTo>
                <a:lnTo>
                  <a:pt x="1667452" y="1592975"/>
                </a:lnTo>
                <a:lnTo>
                  <a:pt x="1711480" y="1579943"/>
                </a:lnTo>
                <a:lnTo>
                  <a:pt x="1754922" y="1565258"/>
                </a:lnTo>
                <a:lnTo>
                  <a:pt x="1797728" y="1548941"/>
                </a:lnTo>
                <a:lnTo>
                  <a:pt x="1839850" y="1531011"/>
                </a:lnTo>
                <a:lnTo>
                  <a:pt x="1881237" y="1511491"/>
                </a:lnTo>
                <a:lnTo>
                  <a:pt x="1921841" y="1490402"/>
                </a:lnTo>
                <a:lnTo>
                  <a:pt x="1961613" y="1467764"/>
                </a:lnTo>
                <a:lnTo>
                  <a:pt x="2000502" y="1443599"/>
                </a:lnTo>
                <a:lnTo>
                  <a:pt x="2038459" y="1417927"/>
                </a:lnTo>
                <a:lnTo>
                  <a:pt x="2075436" y="1390770"/>
                </a:lnTo>
                <a:lnTo>
                  <a:pt x="2111383" y="1362149"/>
                </a:lnTo>
                <a:lnTo>
                  <a:pt x="2146250" y="1332084"/>
                </a:lnTo>
                <a:lnTo>
                  <a:pt x="2179988" y="1300598"/>
                </a:lnTo>
                <a:lnTo>
                  <a:pt x="2212547" y="1267710"/>
                </a:lnTo>
                <a:lnTo>
                  <a:pt x="2243880" y="1233442"/>
                </a:lnTo>
                <a:lnTo>
                  <a:pt x="2273935" y="1197815"/>
                </a:lnTo>
                <a:lnTo>
                  <a:pt x="2302663" y="1160850"/>
                </a:lnTo>
                <a:lnTo>
                  <a:pt x="2330016" y="1122568"/>
                </a:lnTo>
                <a:lnTo>
                  <a:pt x="2355944" y="1082990"/>
                </a:lnTo>
                <a:lnTo>
                  <a:pt x="2380397" y="1042137"/>
                </a:lnTo>
                <a:lnTo>
                  <a:pt x="2403327" y="1000030"/>
                </a:lnTo>
                <a:lnTo>
                  <a:pt x="2424684" y="956691"/>
                </a:lnTo>
                <a:lnTo>
                  <a:pt x="2693162" y="1082294"/>
                </a:lnTo>
                <a:lnTo>
                  <a:pt x="2672097" y="1125089"/>
                </a:lnTo>
                <a:lnTo>
                  <a:pt x="2649525" y="1166653"/>
                </a:lnTo>
                <a:lnTo>
                  <a:pt x="2625493" y="1206967"/>
                </a:lnTo>
                <a:lnTo>
                  <a:pt x="2600049" y="1246016"/>
                </a:lnTo>
                <a:lnTo>
                  <a:pt x="2573241" y="1283781"/>
                </a:lnTo>
                <a:lnTo>
                  <a:pt x="2545116" y="1320247"/>
                </a:lnTo>
                <a:lnTo>
                  <a:pt x="2515721" y="1355397"/>
                </a:lnTo>
                <a:lnTo>
                  <a:pt x="2485105" y="1389213"/>
                </a:lnTo>
                <a:lnTo>
                  <a:pt x="2453314" y="1421679"/>
                </a:lnTo>
                <a:lnTo>
                  <a:pt x="2420397" y="1452778"/>
                </a:lnTo>
                <a:lnTo>
                  <a:pt x="2386401" y="1482492"/>
                </a:lnTo>
                <a:lnTo>
                  <a:pt x="2351373" y="1510806"/>
                </a:lnTo>
                <a:lnTo>
                  <a:pt x="2315361" y="1537702"/>
                </a:lnTo>
                <a:lnTo>
                  <a:pt x="2278413" y="1563164"/>
                </a:lnTo>
                <a:lnTo>
                  <a:pt x="2240576" y="1587174"/>
                </a:lnTo>
                <a:lnTo>
                  <a:pt x="2201898" y="1609715"/>
                </a:lnTo>
                <a:lnTo>
                  <a:pt x="2162426" y="1630771"/>
                </a:lnTo>
                <a:lnTo>
                  <a:pt x="2122208" y="1650326"/>
                </a:lnTo>
                <a:lnTo>
                  <a:pt x="2081292" y="1668361"/>
                </a:lnTo>
                <a:lnTo>
                  <a:pt x="2039725" y="1684860"/>
                </a:lnTo>
                <a:lnTo>
                  <a:pt x="1997554" y="1699807"/>
                </a:lnTo>
                <a:lnTo>
                  <a:pt x="1954828" y="1713184"/>
                </a:lnTo>
                <a:lnTo>
                  <a:pt x="1911594" y="1724974"/>
                </a:lnTo>
                <a:lnTo>
                  <a:pt x="1867899" y="1735161"/>
                </a:lnTo>
                <a:lnTo>
                  <a:pt x="1823790" y="1743728"/>
                </a:lnTo>
                <a:lnTo>
                  <a:pt x="1779317" y="1750658"/>
                </a:lnTo>
                <a:lnTo>
                  <a:pt x="1734525" y="1755934"/>
                </a:lnTo>
                <a:lnTo>
                  <a:pt x="1689464" y="1759539"/>
                </a:lnTo>
                <a:lnTo>
                  <a:pt x="1644179" y="1761456"/>
                </a:lnTo>
                <a:lnTo>
                  <a:pt x="1598719" y="1761669"/>
                </a:lnTo>
                <a:lnTo>
                  <a:pt x="1553132" y="1760160"/>
                </a:lnTo>
                <a:lnTo>
                  <a:pt x="1507465" y="1756913"/>
                </a:lnTo>
                <a:lnTo>
                  <a:pt x="1461765" y="1751911"/>
                </a:lnTo>
                <a:lnTo>
                  <a:pt x="1416081" y="1745137"/>
                </a:lnTo>
                <a:lnTo>
                  <a:pt x="1370459" y="1736573"/>
                </a:lnTo>
                <a:lnTo>
                  <a:pt x="1324947" y="1726204"/>
                </a:lnTo>
                <a:lnTo>
                  <a:pt x="1279593" y="1714013"/>
                </a:lnTo>
                <a:lnTo>
                  <a:pt x="1234445" y="1699981"/>
                </a:lnTo>
                <a:lnTo>
                  <a:pt x="1189550" y="1684094"/>
                </a:lnTo>
                <a:lnTo>
                  <a:pt x="1144955" y="1666333"/>
                </a:lnTo>
                <a:lnTo>
                  <a:pt x="1100709" y="1646682"/>
                </a:lnTo>
                <a:lnTo>
                  <a:pt x="832231" y="1521079"/>
                </a:lnTo>
                <a:lnTo>
                  <a:pt x="787554" y="1499075"/>
                </a:lnTo>
                <a:lnTo>
                  <a:pt x="744062" y="1475417"/>
                </a:lnTo>
                <a:lnTo>
                  <a:pt x="701786" y="1450154"/>
                </a:lnTo>
                <a:lnTo>
                  <a:pt x="660758" y="1423336"/>
                </a:lnTo>
                <a:lnTo>
                  <a:pt x="621011" y="1395012"/>
                </a:lnTo>
                <a:lnTo>
                  <a:pt x="582576" y="1365232"/>
                </a:lnTo>
                <a:lnTo>
                  <a:pt x="545486" y="1334047"/>
                </a:lnTo>
                <a:lnTo>
                  <a:pt x="509773" y="1301506"/>
                </a:lnTo>
                <a:lnTo>
                  <a:pt x="475470" y="1267659"/>
                </a:lnTo>
                <a:lnTo>
                  <a:pt x="442607" y="1232556"/>
                </a:lnTo>
                <a:lnTo>
                  <a:pt x="411218" y="1196247"/>
                </a:lnTo>
                <a:lnTo>
                  <a:pt x="381335" y="1158781"/>
                </a:lnTo>
                <a:lnTo>
                  <a:pt x="352990" y="1120208"/>
                </a:lnTo>
                <a:lnTo>
                  <a:pt x="326215" y="1080579"/>
                </a:lnTo>
                <a:lnTo>
                  <a:pt x="301042" y="1039943"/>
                </a:lnTo>
                <a:lnTo>
                  <a:pt x="277503" y="998349"/>
                </a:lnTo>
                <a:lnTo>
                  <a:pt x="255631" y="955849"/>
                </a:lnTo>
                <a:lnTo>
                  <a:pt x="235458" y="912491"/>
                </a:lnTo>
                <a:lnTo>
                  <a:pt x="217016" y="868326"/>
                </a:lnTo>
                <a:lnTo>
                  <a:pt x="200337" y="823402"/>
                </a:lnTo>
                <a:lnTo>
                  <a:pt x="185453" y="777771"/>
                </a:lnTo>
                <a:lnTo>
                  <a:pt x="172397" y="731482"/>
                </a:lnTo>
                <a:lnTo>
                  <a:pt x="161200" y="684585"/>
                </a:lnTo>
                <a:lnTo>
                  <a:pt x="151896" y="637130"/>
                </a:lnTo>
                <a:lnTo>
                  <a:pt x="144515" y="589166"/>
                </a:lnTo>
                <a:lnTo>
                  <a:pt x="139090" y="540743"/>
                </a:lnTo>
                <a:lnTo>
                  <a:pt x="135654" y="491912"/>
                </a:lnTo>
                <a:lnTo>
                  <a:pt x="134239" y="442722"/>
                </a:lnTo>
                <a:lnTo>
                  <a:pt x="0" y="379984"/>
                </a:lnTo>
                <a:lnTo>
                  <a:pt x="378587" y="0"/>
                </a:lnTo>
                <a:lnTo>
                  <a:pt x="537083" y="631063"/>
                </a:lnTo>
                <a:lnTo>
                  <a:pt x="402717" y="568325"/>
                </a:lnTo>
                <a:lnTo>
                  <a:pt x="404132" y="617514"/>
                </a:lnTo>
                <a:lnTo>
                  <a:pt x="407568" y="666344"/>
                </a:lnTo>
                <a:lnTo>
                  <a:pt x="412993" y="714765"/>
                </a:lnTo>
                <a:lnTo>
                  <a:pt x="420374" y="762726"/>
                </a:lnTo>
                <a:lnTo>
                  <a:pt x="429678" y="810178"/>
                </a:lnTo>
                <a:lnTo>
                  <a:pt x="440875" y="857072"/>
                </a:lnTo>
                <a:lnTo>
                  <a:pt x="453931" y="903356"/>
                </a:lnTo>
                <a:lnTo>
                  <a:pt x="468815" y="948983"/>
                </a:lnTo>
                <a:lnTo>
                  <a:pt x="485494" y="993902"/>
                </a:lnTo>
                <a:lnTo>
                  <a:pt x="503936" y="1038063"/>
                </a:lnTo>
                <a:lnTo>
                  <a:pt x="524109" y="1081416"/>
                </a:lnTo>
                <a:lnTo>
                  <a:pt x="545981" y="1123912"/>
                </a:lnTo>
                <a:lnTo>
                  <a:pt x="569520" y="1165502"/>
                </a:lnTo>
                <a:lnTo>
                  <a:pt x="594693" y="1206134"/>
                </a:lnTo>
                <a:lnTo>
                  <a:pt x="621468" y="1245761"/>
                </a:lnTo>
                <a:lnTo>
                  <a:pt x="649813" y="1284331"/>
                </a:lnTo>
                <a:lnTo>
                  <a:pt x="679696" y="1321795"/>
                </a:lnTo>
                <a:lnTo>
                  <a:pt x="711085" y="1358103"/>
                </a:lnTo>
                <a:lnTo>
                  <a:pt x="743948" y="1393206"/>
                </a:lnTo>
                <a:lnTo>
                  <a:pt x="778251" y="1427054"/>
                </a:lnTo>
                <a:lnTo>
                  <a:pt x="813964" y="1459597"/>
                </a:lnTo>
                <a:lnTo>
                  <a:pt x="851054" y="1490785"/>
                </a:lnTo>
                <a:lnTo>
                  <a:pt x="889489" y="1520569"/>
                </a:lnTo>
                <a:lnTo>
                  <a:pt x="929236" y="1548899"/>
                </a:lnTo>
                <a:lnTo>
                  <a:pt x="970264" y="1575724"/>
                </a:lnTo>
                <a:lnTo>
                  <a:pt x="1012540" y="1600997"/>
                </a:lnTo>
                <a:lnTo>
                  <a:pt x="1056032" y="1624666"/>
                </a:lnTo>
                <a:lnTo>
                  <a:pt x="1100709" y="1646682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04200" y="2018283"/>
            <a:ext cx="1020444" cy="986155"/>
          </a:xfrm>
          <a:custGeom>
            <a:avLst/>
            <a:gdLst/>
            <a:ahLst/>
            <a:cxnLst/>
            <a:rect l="l" t="t" r="r" b="b"/>
            <a:pathLst>
              <a:path w="1020445" h="986155">
                <a:moveTo>
                  <a:pt x="738498" y="383031"/>
                </a:moveTo>
                <a:lnTo>
                  <a:pt x="319277" y="383031"/>
                </a:lnTo>
                <a:lnTo>
                  <a:pt x="379532" y="399809"/>
                </a:lnTo>
                <a:lnTo>
                  <a:pt x="437626" y="418299"/>
                </a:lnTo>
                <a:lnTo>
                  <a:pt x="493463" y="438420"/>
                </a:lnTo>
                <a:lnTo>
                  <a:pt x="546951" y="460090"/>
                </a:lnTo>
                <a:lnTo>
                  <a:pt x="597997" y="483226"/>
                </a:lnTo>
                <a:lnTo>
                  <a:pt x="646506" y="507746"/>
                </a:lnTo>
                <a:lnTo>
                  <a:pt x="692385" y="533569"/>
                </a:lnTo>
                <a:lnTo>
                  <a:pt x="735540" y="560611"/>
                </a:lnTo>
                <a:lnTo>
                  <a:pt x="775878" y="588791"/>
                </a:lnTo>
                <a:lnTo>
                  <a:pt x="813304" y="618027"/>
                </a:lnTo>
                <a:lnTo>
                  <a:pt x="847727" y="648236"/>
                </a:lnTo>
                <a:lnTo>
                  <a:pt x="879051" y="679336"/>
                </a:lnTo>
                <a:lnTo>
                  <a:pt x="907183" y="711245"/>
                </a:lnTo>
                <a:lnTo>
                  <a:pt x="932029" y="743881"/>
                </a:lnTo>
                <a:lnTo>
                  <a:pt x="953496" y="777161"/>
                </a:lnTo>
                <a:lnTo>
                  <a:pt x="971491" y="811003"/>
                </a:lnTo>
                <a:lnTo>
                  <a:pt x="996687" y="880047"/>
                </a:lnTo>
                <a:lnTo>
                  <a:pt x="1006868" y="950352"/>
                </a:lnTo>
                <a:lnTo>
                  <a:pt x="1006094" y="985774"/>
                </a:lnTo>
                <a:lnTo>
                  <a:pt x="1019555" y="814831"/>
                </a:lnTo>
                <a:lnTo>
                  <a:pt x="1017163" y="744138"/>
                </a:lnTo>
                <a:lnTo>
                  <a:pt x="999381" y="674373"/>
                </a:lnTo>
                <a:lnTo>
                  <a:pt x="966958" y="606197"/>
                </a:lnTo>
                <a:lnTo>
                  <a:pt x="945491" y="572911"/>
                </a:lnTo>
                <a:lnTo>
                  <a:pt x="920645" y="540269"/>
                </a:lnTo>
                <a:lnTo>
                  <a:pt x="892513" y="508354"/>
                </a:lnTo>
                <a:lnTo>
                  <a:pt x="861189" y="477249"/>
                </a:lnTo>
                <a:lnTo>
                  <a:pt x="826766" y="447035"/>
                </a:lnTo>
                <a:lnTo>
                  <a:pt x="789340" y="417796"/>
                </a:lnTo>
                <a:lnTo>
                  <a:pt x="749002" y="389614"/>
                </a:lnTo>
                <a:lnTo>
                  <a:pt x="738498" y="383031"/>
                </a:lnTo>
                <a:close/>
              </a:path>
              <a:path w="1020445" h="986155">
                <a:moveTo>
                  <a:pt x="349376" y="0"/>
                </a:moveTo>
                <a:lnTo>
                  <a:pt x="0" y="243458"/>
                </a:lnTo>
                <a:lnTo>
                  <a:pt x="302641" y="595121"/>
                </a:lnTo>
                <a:lnTo>
                  <a:pt x="319277" y="383031"/>
                </a:lnTo>
                <a:lnTo>
                  <a:pt x="738498" y="383031"/>
                </a:lnTo>
                <a:lnTo>
                  <a:pt x="705847" y="362570"/>
                </a:lnTo>
                <a:lnTo>
                  <a:pt x="659968" y="336749"/>
                </a:lnTo>
                <a:lnTo>
                  <a:pt x="611459" y="312231"/>
                </a:lnTo>
                <a:lnTo>
                  <a:pt x="560413" y="289100"/>
                </a:lnTo>
                <a:lnTo>
                  <a:pt x="506925" y="267438"/>
                </a:lnTo>
                <a:lnTo>
                  <a:pt x="451088" y="247327"/>
                </a:lnTo>
                <a:lnTo>
                  <a:pt x="392994" y="228850"/>
                </a:lnTo>
                <a:lnTo>
                  <a:pt x="332740" y="212089"/>
                </a:lnTo>
                <a:lnTo>
                  <a:pt x="349376" y="0"/>
                </a:lnTo>
                <a:close/>
              </a:path>
            </a:pathLst>
          </a:custGeom>
          <a:solidFill>
            <a:srgbClr val="B8C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07426" y="2917698"/>
            <a:ext cx="1104265" cy="582930"/>
          </a:xfrm>
          <a:custGeom>
            <a:avLst/>
            <a:gdLst/>
            <a:ahLst/>
            <a:cxnLst/>
            <a:rect l="l" t="t" r="r" b="b"/>
            <a:pathLst>
              <a:path w="1104265" h="582929">
                <a:moveTo>
                  <a:pt x="13334" y="406146"/>
                </a:moveTo>
                <a:lnTo>
                  <a:pt x="0" y="577088"/>
                </a:lnTo>
                <a:lnTo>
                  <a:pt x="62229" y="580991"/>
                </a:lnTo>
                <a:lnTo>
                  <a:pt x="123663" y="582909"/>
                </a:lnTo>
                <a:lnTo>
                  <a:pt x="184198" y="582886"/>
                </a:lnTo>
                <a:lnTo>
                  <a:pt x="243731" y="580969"/>
                </a:lnTo>
                <a:lnTo>
                  <a:pt x="302158" y="577203"/>
                </a:lnTo>
                <a:lnTo>
                  <a:pt x="359376" y="571636"/>
                </a:lnTo>
                <a:lnTo>
                  <a:pt x="415282" y="564312"/>
                </a:lnTo>
                <a:lnTo>
                  <a:pt x="469771" y="555278"/>
                </a:lnTo>
                <a:lnTo>
                  <a:pt x="522740" y="544580"/>
                </a:lnTo>
                <a:lnTo>
                  <a:pt x="574087" y="532264"/>
                </a:lnTo>
                <a:lnTo>
                  <a:pt x="623707" y="518376"/>
                </a:lnTo>
                <a:lnTo>
                  <a:pt x="671497" y="502962"/>
                </a:lnTo>
                <a:lnTo>
                  <a:pt x="717354" y="486068"/>
                </a:lnTo>
                <a:lnTo>
                  <a:pt x="761174" y="467741"/>
                </a:lnTo>
                <a:lnTo>
                  <a:pt x="802854" y="448025"/>
                </a:lnTo>
                <a:lnTo>
                  <a:pt x="842290" y="426967"/>
                </a:lnTo>
                <a:lnTo>
                  <a:pt x="867149" y="411985"/>
                </a:lnTo>
                <a:lnTo>
                  <a:pt x="191551" y="411985"/>
                </a:lnTo>
                <a:lnTo>
                  <a:pt x="132869" y="411871"/>
                </a:lnTo>
                <a:lnTo>
                  <a:pt x="73429" y="409937"/>
                </a:lnTo>
                <a:lnTo>
                  <a:pt x="13334" y="406146"/>
                </a:lnTo>
                <a:close/>
              </a:path>
              <a:path w="1104265" h="582929">
                <a:moveTo>
                  <a:pt x="1097788" y="0"/>
                </a:moveTo>
                <a:lnTo>
                  <a:pt x="1068422" y="61502"/>
                </a:lnTo>
                <a:lnTo>
                  <a:pt x="1027057" y="119078"/>
                </a:lnTo>
                <a:lnTo>
                  <a:pt x="974509" y="172424"/>
                </a:lnTo>
                <a:lnTo>
                  <a:pt x="944297" y="197416"/>
                </a:lnTo>
                <a:lnTo>
                  <a:pt x="911594" y="221235"/>
                </a:lnTo>
                <a:lnTo>
                  <a:pt x="876502" y="243845"/>
                </a:lnTo>
                <a:lnTo>
                  <a:pt x="839125" y="265206"/>
                </a:lnTo>
                <a:lnTo>
                  <a:pt x="799564" y="285282"/>
                </a:lnTo>
                <a:lnTo>
                  <a:pt x="757920" y="304032"/>
                </a:lnTo>
                <a:lnTo>
                  <a:pt x="714295" y="321421"/>
                </a:lnTo>
                <a:lnTo>
                  <a:pt x="668792" y="337408"/>
                </a:lnTo>
                <a:lnTo>
                  <a:pt x="621513" y="351957"/>
                </a:lnTo>
                <a:lnTo>
                  <a:pt x="572559" y="365030"/>
                </a:lnTo>
                <a:lnTo>
                  <a:pt x="522032" y="376587"/>
                </a:lnTo>
                <a:lnTo>
                  <a:pt x="470034" y="386592"/>
                </a:lnTo>
                <a:lnTo>
                  <a:pt x="416667" y="395005"/>
                </a:lnTo>
                <a:lnTo>
                  <a:pt x="362034" y="401789"/>
                </a:lnTo>
                <a:lnTo>
                  <a:pt x="306235" y="406906"/>
                </a:lnTo>
                <a:lnTo>
                  <a:pt x="249374" y="410317"/>
                </a:lnTo>
                <a:lnTo>
                  <a:pt x="191551" y="411985"/>
                </a:lnTo>
                <a:lnTo>
                  <a:pt x="867149" y="411985"/>
                </a:lnTo>
                <a:lnTo>
                  <a:pt x="914018" y="381010"/>
                </a:lnTo>
                <a:lnTo>
                  <a:pt x="946103" y="356202"/>
                </a:lnTo>
                <a:lnTo>
                  <a:pt x="975530" y="330237"/>
                </a:lnTo>
                <a:lnTo>
                  <a:pt x="1025998" y="275018"/>
                </a:lnTo>
                <a:lnTo>
                  <a:pt x="1064596" y="215720"/>
                </a:lnTo>
                <a:lnTo>
                  <a:pt x="1090495" y="152711"/>
                </a:lnTo>
                <a:lnTo>
                  <a:pt x="1102868" y="86360"/>
                </a:lnTo>
                <a:lnTo>
                  <a:pt x="1103824" y="64865"/>
                </a:lnTo>
                <a:lnTo>
                  <a:pt x="1103280" y="43275"/>
                </a:lnTo>
                <a:lnTo>
                  <a:pt x="1101260" y="21637"/>
                </a:lnTo>
                <a:lnTo>
                  <a:pt x="1097788" y="0"/>
                </a:lnTo>
                <a:close/>
              </a:path>
            </a:pathLst>
          </a:custGeom>
          <a:solidFill>
            <a:srgbClr val="939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07426" y="2018283"/>
            <a:ext cx="1117600" cy="1482725"/>
          </a:xfrm>
          <a:custGeom>
            <a:avLst/>
            <a:gdLst/>
            <a:ahLst/>
            <a:cxnLst/>
            <a:rect l="l" t="t" r="r" b="b"/>
            <a:pathLst>
              <a:path w="1117600" h="1482725">
                <a:moveTo>
                  <a:pt x="1097788" y="899413"/>
                </a:moveTo>
                <a:lnTo>
                  <a:pt x="1068422" y="960916"/>
                </a:lnTo>
                <a:lnTo>
                  <a:pt x="1027057" y="1018492"/>
                </a:lnTo>
                <a:lnTo>
                  <a:pt x="974509" y="1071838"/>
                </a:lnTo>
                <a:lnTo>
                  <a:pt x="944297" y="1096830"/>
                </a:lnTo>
                <a:lnTo>
                  <a:pt x="911594" y="1120649"/>
                </a:lnTo>
                <a:lnTo>
                  <a:pt x="876502" y="1143259"/>
                </a:lnTo>
                <a:lnTo>
                  <a:pt x="839125" y="1164620"/>
                </a:lnTo>
                <a:lnTo>
                  <a:pt x="799564" y="1184696"/>
                </a:lnTo>
                <a:lnTo>
                  <a:pt x="757920" y="1203446"/>
                </a:lnTo>
                <a:lnTo>
                  <a:pt x="714295" y="1220835"/>
                </a:lnTo>
                <a:lnTo>
                  <a:pt x="668792" y="1236822"/>
                </a:lnTo>
                <a:lnTo>
                  <a:pt x="621513" y="1251371"/>
                </a:lnTo>
                <a:lnTo>
                  <a:pt x="572559" y="1264444"/>
                </a:lnTo>
                <a:lnTo>
                  <a:pt x="522032" y="1276001"/>
                </a:lnTo>
                <a:lnTo>
                  <a:pt x="470034" y="1286006"/>
                </a:lnTo>
                <a:lnTo>
                  <a:pt x="416667" y="1294419"/>
                </a:lnTo>
                <a:lnTo>
                  <a:pt x="362034" y="1301203"/>
                </a:lnTo>
                <a:lnTo>
                  <a:pt x="306235" y="1306320"/>
                </a:lnTo>
                <a:lnTo>
                  <a:pt x="249374" y="1309731"/>
                </a:lnTo>
                <a:lnTo>
                  <a:pt x="191551" y="1311399"/>
                </a:lnTo>
                <a:lnTo>
                  <a:pt x="132869" y="1311285"/>
                </a:lnTo>
                <a:lnTo>
                  <a:pt x="73429" y="1309351"/>
                </a:lnTo>
                <a:lnTo>
                  <a:pt x="13334" y="1305560"/>
                </a:lnTo>
                <a:lnTo>
                  <a:pt x="0" y="1476502"/>
                </a:lnTo>
                <a:lnTo>
                  <a:pt x="62229" y="1480405"/>
                </a:lnTo>
                <a:lnTo>
                  <a:pt x="123663" y="1482323"/>
                </a:lnTo>
                <a:lnTo>
                  <a:pt x="184198" y="1482300"/>
                </a:lnTo>
                <a:lnTo>
                  <a:pt x="243731" y="1480383"/>
                </a:lnTo>
                <a:lnTo>
                  <a:pt x="302158" y="1476617"/>
                </a:lnTo>
                <a:lnTo>
                  <a:pt x="359376" y="1471050"/>
                </a:lnTo>
                <a:lnTo>
                  <a:pt x="415282" y="1463726"/>
                </a:lnTo>
                <a:lnTo>
                  <a:pt x="469771" y="1454692"/>
                </a:lnTo>
                <a:lnTo>
                  <a:pt x="522740" y="1443994"/>
                </a:lnTo>
                <a:lnTo>
                  <a:pt x="574087" y="1431678"/>
                </a:lnTo>
                <a:lnTo>
                  <a:pt x="623707" y="1417790"/>
                </a:lnTo>
                <a:lnTo>
                  <a:pt x="671497" y="1402376"/>
                </a:lnTo>
                <a:lnTo>
                  <a:pt x="717354" y="1385482"/>
                </a:lnTo>
                <a:lnTo>
                  <a:pt x="761174" y="1367155"/>
                </a:lnTo>
                <a:lnTo>
                  <a:pt x="802854" y="1347439"/>
                </a:lnTo>
                <a:lnTo>
                  <a:pt x="842290" y="1326381"/>
                </a:lnTo>
                <a:lnTo>
                  <a:pt x="879379" y="1304027"/>
                </a:lnTo>
                <a:lnTo>
                  <a:pt x="914018" y="1280424"/>
                </a:lnTo>
                <a:lnTo>
                  <a:pt x="946103" y="1255616"/>
                </a:lnTo>
                <a:lnTo>
                  <a:pt x="975530" y="1229651"/>
                </a:lnTo>
                <a:lnTo>
                  <a:pt x="1025998" y="1174432"/>
                </a:lnTo>
                <a:lnTo>
                  <a:pt x="1064596" y="1115134"/>
                </a:lnTo>
                <a:lnTo>
                  <a:pt x="1090495" y="1052125"/>
                </a:lnTo>
                <a:lnTo>
                  <a:pt x="1102868" y="985774"/>
                </a:lnTo>
                <a:lnTo>
                  <a:pt x="1116329" y="814831"/>
                </a:lnTo>
                <a:lnTo>
                  <a:pt x="1117104" y="779410"/>
                </a:lnTo>
                <a:lnTo>
                  <a:pt x="1113937" y="744138"/>
                </a:lnTo>
                <a:lnTo>
                  <a:pt x="1096155" y="674373"/>
                </a:lnTo>
                <a:lnTo>
                  <a:pt x="1063732" y="606197"/>
                </a:lnTo>
                <a:lnTo>
                  <a:pt x="1042265" y="572911"/>
                </a:lnTo>
                <a:lnTo>
                  <a:pt x="1017419" y="540269"/>
                </a:lnTo>
                <a:lnTo>
                  <a:pt x="989287" y="508354"/>
                </a:lnTo>
                <a:lnTo>
                  <a:pt x="957963" y="477249"/>
                </a:lnTo>
                <a:lnTo>
                  <a:pt x="923540" y="447035"/>
                </a:lnTo>
                <a:lnTo>
                  <a:pt x="886114" y="417796"/>
                </a:lnTo>
                <a:lnTo>
                  <a:pt x="845776" y="389614"/>
                </a:lnTo>
                <a:lnTo>
                  <a:pt x="802621" y="362570"/>
                </a:lnTo>
                <a:lnTo>
                  <a:pt x="756742" y="336749"/>
                </a:lnTo>
                <a:lnTo>
                  <a:pt x="708233" y="312231"/>
                </a:lnTo>
                <a:lnTo>
                  <a:pt x="657187" y="289100"/>
                </a:lnTo>
                <a:lnTo>
                  <a:pt x="603699" y="267438"/>
                </a:lnTo>
                <a:lnTo>
                  <a:pt x="547862" y="247327"/>
                </a:lnTo>
                <a:lnTo>
                  <a:pt x="489768" y="228850"/>
                </a:lnTo>
                <a:lnTo>
                  <a:pt x="429514" y="212089"/>
                </a:lnTo>
                <a:lnTo>
                  <a:pt x="446150" y="0"/>
                </a:lnTo>
                <a:lnTo>
                  <a:pt x="96774" y="243458"/>
                </a:lnTo>
                <a:lnTo>
                  <a:pt x="399415" y="595121"/>
                </a:lnTo>
                <a:lnTo>
                  <a:pt x="416051" y="383031"/>
                </a:lnTo>
                <a:lnTo>
                  <a:pt x="476306" y="399809"/>
                </a:lnTo>
                <a:lnTo>
                  <a:pt x="534400" y="418299"/>
                </a:lnTo>
                <a:lnTo>
                  <a:pt x="590237" y="438420"/>
                </a:lnTo>
                <a:lnTo>
                  <a:pt x="643725" y="460090"/>
                </a:lnTo>
                <a:lnTo>
                  <a:pt x="694771" y="483226"/>
                </a:lnTo>
                <a:lnTo>
                  <a:pt x="743280" y="507746"/>
                </a:lnTo>
                <a:lnTo>
                  <a:pt x="789159" y="533569"/>
                </a:lnTo>
                <a:lnTo>
                  <a:pt x="832314" y="560611"/>
                </a:lnTo>
                <a:lnTo>
                  <a:pt x="872652" y="588791"/>
                </a:lnTo>
                <a:lnTo>
                  <a:pt x="910078" y="618027"/>
                </a:lnTo>
                <a:lnTo>
                  <a:pt x="944501" y="648236"/>
                </a:lnTo>
                <a:lnTo>
                  <a:pt x="975825" y="679336"/>
                </a:lnTo>
                <a:lnTo>
                  <a:pt x="1003957" y="711245"/>
                </a:lnTo>
                <a:lnTo>
                  <a:pt x="1028803" y="743881"/>
                </a:lnTo>
                <a:lnTo>
                  <a:pt x="1050270" y="777161"/>
                </a:lnTo>
                <a:lnTo>
                  <a:pt x="1068265" y="811003"/>
                </a:lnTo>
                <a:lnTo>
                  <a:pt x="1093461" y="880047"/>
                </a:lnTo>
                <a:lnTo>
                  <a:pt x="1103642" y="950352"/>
                </a:lnTo>
                <a:lnTo>
                  <a:pt x="1102868" y="985774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10226" y="2735326"/>
            <a:ext cx="1993900" cy="446405"/>
          </a:xfrm>
          <a:custGeom>
            <a:avLst/>
            <a:gdLst/>
            <a:ahLst/>
            <a:cxnLst/>
            <a:rect l="l" t="t" r="r" b="b"/>
            <a:pathLst>
              <a:path w="1993900" h="446405">
                <a:moveTo>
                  <a:pt x="0" y="74295"/>
                </a:moveTo>
                <a:lnTo>
                  <a:pt x="5840" y="45380"/>
                </a:lnTo>
                <a:lnTo>
                  <a:pt x="21764" y="21764"/>
                </a:lnTo>
                <a:lnTo>
                  <a:pt x="45380" y="5840"/>
                </a:lnTo>
                <a:lnTo>
                  <a:pt x="74295" y="0"/>
                </a:lnTo>
                <a:lnTo>
                  <a:pt x="1919477" y="0"/>
                </a:lnTo>
                <a:lnTo>
                  <a:pt x="1948412" y="5840"/>
                </a:lnTo>
                <a:lnTo>
                  <a:pt x="1972071" y="21764"/>
                </a:lnTo>
                <a:lnTo>
                  <a:pt x="1988040" y="45380"/>
                </a:lnTo>
                <a:lnTo>
                  <a:pt x="1993900" y="74295"/>
                </a:lnTo>
                <a:lnTo>
                  <a:pt x="1993900" y="371728"/>
                </a:lnTo>
                <a:lnTo>
                  <a:pt x="1988040" y="400643"/>
                </a:lnTo>
                <a:lnTo>
                  <a:pt x="1972071" y="424259"/>
                </a:lnTo>
                <a:lnTo>
                  <a:pt x="1948412" y="440183"/>
                </a:lnTo>
                <a:lnTo>
                  <a:pt x="1919477" y="446024"/>
                </a:lnTo>
                <a:lnTo>
                  <a:pt x="74295" y="446024"/>
                </a:lnTo>
                <a:lnTo>
                  <a:pt x="45380" y="440183"/>
                </a:lnTo>
                <a:lnTo>
                  <a:pt x="21764" y="424259"/>
                </a:lnTo>
                <a:lnTo>
                  <a:pt x="5840" y="400643"/>
                </a:lnTo>
                <a:lnTo>
                  <a:pt x="0" y="371728"/>
                </a:lnTo>
                <a:lnTo>
                  <a:pt x="0" y="74295"/>
                </a:lnTo>
                <a:close/>
              </a:path>
            </a:pathLst>
          </a:custGeom>
          <a:ln w="25399">
            <a:solidFill>
              <a:srgbClr val="7043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77075" y="3556000"/>
            <a:ext cx="792480" cy="546100"/>
          </a:xfrm>
          <a:custGeom>
            <a:avLst/>
            <a:gdLst/>
            <a:ahLst/>
            <a:cxnLst/>
            <a:rect l="l" t="t" r="r" b="b"/>
            <a:pathLst>
              <a:path w="792479" h="546100">
                <a:moveTo>
                  <a:pt x="0" y="91058"/>
                </a:moveTo>
                <a:lnTo>
                  <a:pt x="7155" y="55614"/>
                </a:lnTo>
                <a:lnTo>
                  <a:pt x="26670" y="26669"/>
                </a:lnTo>
                <a:lnTo>
                  <a:pt x="55614" y="7155"/>
                </a:lnTo>
                <a:lnTo>
                  <a:pt x="91058" y="0"/>
                </a:lnTo>
                <a:lnTo>
                  <a:pt x="701167" y="0"/>
                </a:lnTo>
                <a:lnTo>
                  <a:pt x="736611" y="7155"/>
                </a:lnTo>
                <a:lnTo>
                  <a:pt x="765555" y="26670"/>
                </a:lnTo>
                <a:lnTo>
                  <a:pt x="785070" y="55614"/>
                </a:lnTo>
                <a:lnTo>
                  <a:pt x="792226" y="91058"/>
                </a:lnTo>
                <a:lnTo>
                  <a:pt x="792226" y="455041"/>
                </a:lnTo>
                <a:lnTo>
                  <a:pt x="785070" y="490485"/>
                </a:lnTo>
                <a:lnTo>
                  <a:pt x="765555" y="519430"/>
                </a:lnTo>
                <a:lnTo>
                  <a:pt x="736611" y="538944"/>
                </a:lnTo>
                <a:lnTo>
                  <a:pt x="701167" y="546100"/>
                </a:lnTo>
                <a:lnTo>
                  <a:pt x="91058" y="546100"/>
                </a:lnTo>
                <a:lnTo>
                  <a:pt x="55614" y="538944"/>
                </a:lnTo>
                <a:lnTo>
                  <a:pt x="26670" y="519430"/>
                </a:lnTo>
                <a:lnTo>
                  <a:pt x="7155" y="490485"/>
                </a:lnTo>
                <a:lnTo>
                  <a:pt x="0" y="455041"/>
                </a:lnTo>
                <a:lnTo>
                  <a:pt x="0" y="91058"/>
                </a:lnTo>
                <a:close/>
              </a:path>
            </a:pathLst>
          </a:custGeom>
          <a:ln w="25399">
            <a:solidFill>
              <a:srgbClr val="F78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78023" y="1202563"/>
            <a:ext cx="1895475" cy="523875"/>
          </a:xfrm>
          <a:prstGeom prst="rect">
            <a:avLst/>
          </a:prstGeom>
          <a:solidFill>
            <a:srgbClr val="FFFFFF"/>
          </a:solidFill>
          <a:ln w="19050">
            <a:solidFill>
              <a:srgbClr val="5C63B7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88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ANTECEDENTE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22186" y="1236472"/>
            <a:ext cx="1968500" cy="479425"/>
          </a:xfrm>
          <a:prstGeom prst="rect">
            <a:avLst/>
          </a:prstGeom>
          <a:solidFill>
            <a:srgbClr val="FFFFFF"/>
          </a:solidFill>
          <a:ln w="19050">
            <a:solidFill>
              <a:srgbClr val="5C63B7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70"/>
              </a:spcBef>
            </a:pP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ANTECEDENTE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41119" y="1752472"/>
            <a:ext cx="8595360" cy="449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38910" algn="l"/>
                <a:tab pos="3103245" algn="l"/>
                <a:tab pos="4615180" algn="l"/>
                <a:tab pos="5116830" algn="l"/>
                <a:tab pos="6369685" algn="l"/>
                <a:tab pos="8336280" algn="l"/>
              </a:tabLst>
            </a:pPr>
            <a:r>
              <a:rPr sz="3800" spc="-5" dirty="0">
                <a:latin typeface="Leelawadee"/>
                <a:cs typeface="Leelawadee"/>
              </a:rPr>
              <a:t>Césa</a:t>
            </a:r>
            <a:r>
              <a:rPr sz="3800" dirty="0">
                <a:latin typeface="Leelawadee"/>
                <a:cs typeface="Leelawadee"/>
              </a:rPr>
              <a:t>r	</a:t>
            </a:r>
            <a:r>
              <a:rPr sz="3800" spc="-275" dirty="0">
                <a:latin typeface="Leelawadee"/>
                <a:cs typeface="Leelawadee"/>
              </a:rPr>
              <a:t>V</a:t>
            </a:r>
            <a:r>
              <a:rPr sz="3800" dirty="0">
                <a:latin typeface="Leelawadee"/>
                <a:cs typeface="Leelawadee"/>
              </a:rPr>
              <a:t>allejo	viajó	a	</a:t>
            </a:r>
            <a:r>
              <a:rPr sz="3800" spc="-114" dirty="0">
                <a:latin typeface="Leelawadee"/>
                <a:cs typeface="Leelawadee"/>
              </a:rPr>
              <a:t>P</a:t>
            </a:r>
            <a:r>
              <a:rPr sz="3800" dirty="0">
                <a:latin typeface="Leelawadee"/>
                <a:cs typeface="Leelawadee"/>
              </a:rPr>
              <a:t>arís	</a:t>
            </a:r>
            <a:r>
              <a:rPr sz="3800" spc="-55" dirty="0">
                <a:latin typeface="Leelawadee"/>
                <a:cs typeface="Leelawadee"/>
              </a:rPr>
              <a:t>r</a:t>
            </a:r>
            <a:r>
              <a:rPr sz="3800" dirty="0">
                <a:latin typeface="Leelawadee"/>
                <a:cs typeface="Leelawadee"/>
              </a:rPr>
              <a:t>esuel</a:t>
            </a:r>
            <a:r>
              <a:rPr sz="3800" spc="-45" dirty="0">
                <a:latin typeface="Leelawadee"/>
                <a:cs typeface="Leelawadee"/>
              </a:rPr>
              <a:t>t</a:t>
            </a:r>
            <a:r>
              <a:rPr sz="3800" dirty="0">
                <a:latin typeface="Leelawadee"/>
                <a:cs typeface="Leelawadee"/>
              </a:rPr>
              <a:t>o	a</a:t>
            </a:r>
          </a:p>
          <a:p>
            <a:pPr marR="80010" algn="ctr">
              <a:lnSpc>
                <a:spcPts val="2035"/>
              </a:lnSpc>
              <a:spcBef>
                <a:spcPts val="370"/>
              </a:spcBef>
            </a:pPr>
            <a:r>
              <a:rPr sz="1800" b="1" spc="-5" dirty="0">
                <a:solidFill>
                  <a:srgbClr val="5AA1AD"/>
                </a:solidFill>
                <a:latin typeface="Arial"/>
                <a:cs typeface="Arial"/>
              </a:rPr>
              <a:t>REFERENTE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4435"/>
              </a:lnSpc>
            </a:pPr>
            <a:r>
              <a:rPr sz="3800" spc="-5" dirty="0">
                <a:latin typeface="Leelawadee"/>
                <a:cs typeface="Leelawadee"/>
              </a:rPr>
              <a:t>buscar </a:t>
            </a:r>
            <a:r>
              <a:rPr sz="3800" spc="10" dirty="0">
                <a:latin typeface="Leelawadee"/>
                <a:cs typeface="Leelawadee"/>
              </a:rPr>
              <a:t>fortuna. </a:t>
            </a:r>
            <a:r>
              <a:rPr sz="3800" b="1" dirty="0">
                <a:solidFill>
                  <a:srgbClr val="00AF50"/>
                </a:solidFill>
                <a:latin typeface="Leelawadee"/>
                <a:cs typeface="Leelawadee"/>
              </a:rPr>
              <a:t>El </a:t>
            </a:r>
            <a:r>
              <a:rPr sz="3800" b="1" spc="-5" dirty="0">
                <a:solidFill>
                  <a:srgbClr val="00AF50"/>
                </a:solidFill>
                <a:latin typeface="Leelawadee"/>
                <a:cs typeface="Leelawadee"/>
              </a:rPr>
              <a:t>poeta </a:t>
            </a:r>
            <a:r>
              <a:rPr sz="3800" spc="-5" dirty="0">
                <a:latin typeface="Leelawadee"/>
                <a:cs typeface="Leelawadee"/>
              </a:rPr>
              <a:t>no sospechó</a:t>
            </a:r>
            <a:r>
              <a:rPr sz="3800" spc="135" dirty="0">
                <a:latin typeface="Leelawadee"/>
                <a:cs typeface="Leelawadee"/>
              </a:rPr>
              <a:t> </a:t>
            </a:r>
            <a:r>
              <a:rPr sz="3800" spc="-5" dirty="0">
                <a:latin typeface="Leelawadee"/>
                <a:cs typeface="Leelawadee"/>
              </a:rPr>
              <a:t>lo</a:t>
            </a:r>
            <a:endParaRPr sz="3800" dirty="0">
              <a:latin typeface="Leelawadee"/>
              <a:cs typeface="Leelawadee"/>
            </a:endParaRPr>
          </a:p>
          <a:p>
            <a:pPr marL="4848860">
              <a:lnSpc>
                <a:spcPts val="2060"/>
              </a:lnSpc>
              <a:spcBef>
                <a:spcPts val="320"/>
              </a:spcBef>
            </a:pPr>
            <a:r>
              <a:rPr sz="1800" b="1" spc="-5" dirty="0">
                <a:solidFill>
                  <a:srgbClr val="5AA1AD"/>
                </a:solidFill>
                <a:latin typeface="Arial"/>
                <a:cs typeface="Arial"/>
              </a:rPr>
              <a:t>REFERENTE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4460"/>
              </a:lnSpc>
            </a:pPr>
            <a:r>
              <a:rPr sz="3800" dirty="0">
                <a:latin typeface="Leelawadee"/>
                <a:cs typeface="Leelawadee"/>
              </a:rPr>
              <a:t>que </a:t>
            </a:r>
            <a:r>
              <a:rPr sz="3800" spc="-5" dirty="0">
                <a:latin typeface="Leelawadee"/>
                <a:cs typeface="Leelawadee"/>
              </a:rPr>
              <a:t>podía </a:t>
            </a:r>
            <a:r>
              <a:rPr sz="3800" spc="-40" dirty="0">
                <a:latin typeface="Leelawadee"/>
                <a:cs typeface="Leelawadee"/>
              </a:rPr>
              <a:t>ocurrir, </a:t>
            </a:r>
            <a:r>
              <a:rPr sz="3800" spc="-5" dirty="0">
                <a:latin typeface="Leelawadee"/>
                <a:cs typeface="Leelawadee"/>
              </a:rPr>
              <a:t>pues </a:t>
            </a:r>
            <a:r>
              <a:rPr sz="3800" b="1" spc="-5" dirty="0">
                <a:solidFill>
                  <a:srgbClr val="00AF50"/>
                </a:solidFill>
                <a:latin typeface="Leelawadee"/>
                <a:cs typeface="Leelawadee"/>
              </a:rPr>
              <a:t>ahí  </a:t>
            </a:r>
            <a:r>
              <a:rPr sz="3800" b="1" spc="95" dirty="0">
                <a:solidFill>
                  <a:srgbClr val="00AF50"/>
                </a:solidFill>
                <a:latin typeface="Leelawadee"/>
                <a:cs typeface="Leelawadee"/>
              </a:rPr>
              <a:t> </a:t>
            </a:r>
            <a:r>
              <a:rPr sz="3800" spc="-5" dirty="0">
                <a:latin typeface="Leelawadee"/>
                <a:cs typeface="Leelawadee"/>
              </a:rPr>
              <a:t>encontraría</a:t>
            </a:r>
            <a:endParaRPr sz="3800" dirty="0">
              <a:latin typeface="Leelawadee"/>
              <a:cs typeface="Leelawadee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3800" dirty="0">
                <a:latin typeface="Leelawadee"/>
                <a:cs typeface="Leelawadee"/>
              </a:rPr>
              <a:t>su</a:t>
            </a:r>
            <a:r>
              <a:rPr sz="3800" spc="-105" dirty="0">
                <a:latin typeface="Leelawadee"/>
                <a:cs typeface="Leelawadee"/>
              </a:rPr>
              <a:t> </a:t>
            </a:r>
            <a:r>
              <a:rPr sz="3800" spc="10" dirty="0">
                <a:latin typeface="Leelawadee"/>
                <a:cs typeface="Leelawadee"/>
              </a:rPr>
              <a:t>muerte.</a:t>
            </a:r>
            <a:endParaRPr sz="3800" dirty="0">
              <a:latin typeface="Leelawadee"/>
              <a:cs typeface="Leelawadee"/>
            </a:endParaRPr>
          </a:p>
          <a:p>
            <a:pPr marL="955675" algn="ctr">
              <a:lnSpc>
                <a:spcPct val="100000"/>
              </a:lnSpc>
              <a:spcBef>
                <a:spcPts val="1585"/>
              </a:spcBef>
            </a:pP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El referente reemplaza </a:t>
            </a:r>
            <a:r>
              <a:rPr sz="2400" b="1" dirty="0">
                <a:solidFill>
                  <a:srgbClr val="FFFFFF"/>
                </a:solidFill>
                <a:latin typeface="Leelawadee"/>
                <a:cs typeface="Leelawadee"/>
              </a:rPr>
              <a:t>a un</a:t>
            </a:r>
            <a:r>
              <a:rPr sz="2400" b="1" spc="-45" dirty="0">
                <a:solidFill>
                  <a:srgbClr val="FFFFFF"/>
                </a:solidFill>
                <a:latin typeface="Leelawadee"/>
                <a:cs typeface="Leelawadee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antecedente.</a:t>
            </a:r>
            <a:endParaRPr sz="2400" dirty="0">
              <a:latin typeface="Leelawadee"/>
              <a:cs typeface="Leelawadee"/>
            </a:endParaRPr>
          </a:p>
          <a:p>
            <a:pPr marL="1252855" marR="290195" algn="ctr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Llamamos “antecedente” a </a:t>
            </a:r>
            <a:r>
              <a:rPr sz="2400" b="1" dirty="0">
                <a:solidFill>
                  <a:srgbClr val="FFFFFF"/>
                </a:solidFill>
                <a:latin typeface="Leelawadee"/>
                <a:cs typeface="Leelawadee"/>
              </a:rPr>
              <a:t>la </a:t>
            </a: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palabra o </a:t>
            </a:r>
            <a:r>
              <a:rPr sz="2400" b="1" dirty="0">
                <a:solidFill>
                  <a:srgbClr val="FFFFFF"/>
                </a:solidFill>
                <a:latin typeface="Leelawadee"/>
                <a:cs typeface="Leelawadee"/>
              </a:rPr>
              <a:t>frase </a:t>
            </a: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que  ha </a:t>
            </a:r>
            <a:r>
              <a:rPr sz="2400" b="1" dirty="0">
                <a:solidFill>
                  <a:srgbClr val="FFFFFF"/>
                </a:solidFill>
                <a:latin typeface="Leelawadee"/>
                <a:cs typeface="Leelawadee"/>
              </a:rPr>
              <a:t>sido</a:t>
            </a:r>
            <a:r>
              <a:rPr sz="2400" b="1" spc="-90" dirty="0">
                <a:solidFill>
                  <a:srgbClr val="FFFFFF"/>
                </a:solidFill>
                <a:latin typeface="Leelawadee"/>
                <a:cs typeface="Leelawadee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reemplazada.</a:t>
            </a:r>
            <a:endParaRPr sz="2400" dirty="0">
              <a:latin typeface="Leelawadee"/>
              <a:cs typeface="Leelawade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09750" y="1797050"/>
            <a:ext cx="2910840" cy="541655"/>
          </a:xfrm>
          <a:custGeom>
            <a:avLst/>
            <a:gdLst/>
            <a:ahLst/>
            <a:cxnLst/>
            <a:rect l="l" t="t" r="r" b="b"/>
            <a:pathLst>
              <a:path w="2910840" h="541655">
                <a:moveTo>
                  <a:pt x="0" y="90170"/>
                </a:moveTo>
                <a:lnTo>
                  <a:pt x="7088" y="55078"/>
                </a:lnTo>
                <a:lnTo>
                  <a:pt x="26415" y="26416"/>
                </a:lnTo>
                <a:lnTo>
                  <a:pt x="55078" y="7088"/>
                </a:lnTo>
                <a:lnTo>
                  <a:pt x="90169" y="0"/>
                </a:lnTo>
                <a:lnTo>
                  <a:pt x="2820289" y="0"/>
                </a:lnTo>
                <a:lnTo>
                  <a:pt x="2855454" y="7088"/>
                </a:lnTo>
                <a:lnTo>
                  <a:pt x="2884154" y="26416"/>
                </a:lnTo>
                <a:lnTo>
                  <a:pt x="2903495" y="55078"/>
                </a:lnTo>
                <a:lnTo>
                  <a:pt x="2910586" y="90170"/>
                </a:lnTo>
                <a:lnTo>
                  <a:pt x="2910586" y="451103"/>
                </a:lnTo>
                <a:lnTo>
                  <a:pt x="2903495" y="486215"/>
                </a:lnTo>
                <a:lnTo>
                  <a:pt x="2884154" y="514921"/>
                </a:lnTo>
                <a:lnTo>
                  <a:pt x="2855454" y="534292"/>
                </a:lnTo>
                <a:lnTo>
                  <a:pt x="2820289" y="541401"/>
                </a:lnTo>
                <a:lnTo>
                  <a:pt x="90169" y="541401"/>
                </a:lnTo>
                <a:lnTo>
                  <a:pt x="55078" y="534292"/>
                </a:lnTo>
                <a:lnTo>
                  <a:pt x="26415" y="514921"/>
                </a:lnTo>
                <a:lnTo>
                  <a:pt x="7088" y="486215"/>
                </a:lnTo>
                <a:lnTo>
                  <a:pt x="0" y="451103"/>
                </a:lnTo>
                <a:lnTo>
                  <a:pt x="0" y="90170"/>
                </a:lnTo>
                <a:close/>
              </a:path>
            </a:pathLst>
          </a:custGeom>
          <a:ln w="25400">
            <a:solidFill>
              <a:srgbClr val="7043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8159" y="1797050"/>
            <a:ext cx="1178560" cy="560705"/>
          </a:xfrm>
          <a:custGeom>
            <a:avLst/>
            <a:gdLst/>
            <a:ahLst/>
            <a:cxnLst/>
            <a:rect l="l" t="t" r="r" b="b"/>
            <a:pathLst>
              <a:path w="1178559" h="560705">
                <a:moveTo>
                  <a:pt x="0" y="93345"/>
                </a:moveTo>
                <a:lnTo>
                  <a:pt x="7334" y="57007"/>
                </a:lnTo>
                <a:lnTo>
                  <a:pt x="27336" y="27336"/>
                </a:lnTo>
                <a:lnTo>
                  <a:pt x="57007" y="7334"/>
                </a:lnTo>
                <a:lnTo>
                  <a:pt x="93345" y="0"/>
                </a:lnTo>
                <a:lnTo>
                  <a:pt x="1085215" y="0"/>
                </a:lnTo>
                <a:lnTo>
                  <a:pt x="1121552" y="7334"/>
                </a:lnTo>
                <a:lnTo>
                  <a:pt x="1151223" y="27336"/>
                </a:lnTo>
                <a:lnTo>
                  <a:pt x="1171225" y="57007"/>
                </a:lnTo>
                <a:lnTo>
                  <a:pt x="1178560" y="93345"/>
                </a:lnTo>
                <a:lnTo>
                  <a:pt x="1178560" y="466978"/>
                </a:lnTo>
                <a:lnTo>
                  <a:pt x="1171225" y="503316"/>
                </a:lnTo>
                <a:lnTo>
                  <a:pt x="1151223" y="532987"/>
                </a:lnTo>
                <a:lnTo>
                  <a:pt x="1121552" y="552989"/>
                </a:lnTo>
                <a:lnTo>
                  <a:pt x="1085215" y="560324"/>
                </a:lnTo>
                <a:lnTo>
                  <a:pt x="93345" y="560324"/>
                </a:lnTo>
                <a:lnTo>
                  <a:pt x="57007" y="552989"/>
                </a:lnTo>
                <a:lnTo>
                  <a:pt x="27336" y="532987"/>
                </a:lnTo>
                <a:lnTo>
                  <a:pt x="7334" y="503316"/>
                </a:lnTo>
                <a:lnTo>
                  <a:pt x="0" y="466978"/>
                </a:lnTo>
                <a:lnTo>
                  <a:pt x="0" y="93345"/>
                </a:lnTo>
                <a:close/>
              </a:path>
            </a:pathLst>
          </a:custGeom>
          <a:ln w="25400">
            <a:solidFill>
              <a:srgbClr val="F78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3801" y="1195450"/>
            <a:ext cx="2359025" cy="535305"/>
          </a:xfrm>
          <a:custGeom>
            <a:avLst/>
            <a:gdLst/>
            <a:ahLst/>
            <a:cxnLst/>
            <a:rect l="l" t="t" r="r" b="b"/>
            <a:pathLst>
              <a:path w="2359025" h="535305">
                <a:moveTo>
                  <a:pt x="2269744" y="0"/>
                </a:moveTo>
                <a:lnTo>
                  <a:pt x="89154" y="0"/>
                </a:lnTo>
                <a:lnTo>
                  <a:pt x="54435" y="7000"/>
                </a:lnTo>
                <a:lnTo>
                  <a:pt x="26098" y="26098"/>
                </a:lnTo>
                <a:lnTo>
                  <a:pt x="7000" y="54435"/>
                </a:lnTo>
                <a:lnTo>
                  <a:pt x="0" y="89153"/>
                </a:lnTo>
                <a:lnTo>
                  <a:pt x="0" y="445897"/>
                </a:lnTo>
                <a:lnTo>
                  <a:pt x="7000" y="480562"/>
                </a:lnTo>
                <a:lnTo>
                  <a:pt x="26098" y="508904"/>
                </a:lnTo>
                <a:lnTo>
                  <a:pt x="54435" y="528032"/>
                </a:lnTo>
                <a:lnTo>
                  <a:pt x="89154" y="535051"/>
                </a:lnTo>
                <a:lnTo>
                  <a:pt x="2269744" y="535051"/>
                </a:lnTo>
                <a:lnTo>
                  <a:pt x="2304482" y="528032"/>
                </a:lnTo>
                <a:lnTo>
                  <a:pt x="2332863" y="508904"/>
                </a:lnTo>
                <a:lnTo>
                  <a:pt x="2352004" y="480562"/>
                </a:lnTo>
                <a:lnTo>
                  <a:pt x="2359025" y="445897"/>
                </a:lnTo>
                <a:lnTo>
                  <a:pt x="2359025" y="89153"/>
                </a:lnTo>
                <a:lnTo>
                  <a:pt x="2352004" y="54435"/>
                </a:lnTo>
                <a:lnTo>
                  <a:pt x="2332863" y="26098"/>
                </a:lnTo>
                <a:lnTo>
                  <a:pt x="2304482" y="7000"/>
                </a:lnTo>
                <a:lnTo>
                  <a:pt x="226974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63801" y="1195450"/>
            <a:ext cx="2359025" cy="535305"/>
          </a:xfrm>
          <a:custGeom>
            <a:avLst/>
            <a:gdLst/>
            <a:ahLst/>
            <a:cxnLst/>
            <a:rect l="l" t="t" r="r" b="b"/>
            <a:pathLst>
              <a:path w="2359025" h="535305">
                <a:moveTo>
                  <a:pt x="0" y="89153"/>
                </a:moveTo>
                <a:lnTo>
                  <a:pt x="7000" y="54435"/>
                </a:lnTo>
                <a:lnTo>
                  <a:pt x="26098" y="26098"/>
                </a:lnTo>
                <a:lnTo>
                  <a:pt x="54435" y="7000"/>
                </a:lnTo>
                <a:lnTo>
                  <a:pt x="89154" y="0"/>
                </a:lnTo>
                <a:lnTo>
                  <a:pt x="2269744" y="0"/>
                </a:lnTo>
                <a:lnTo>
                  <a:pt x="2304482" y="7000"/>
                </a:lnTo>
                <a:lnTo>
                  <a:pt x="2332863" y="26098"/>
                </a:lnTo>
                <a:lnTo>
                  <a:pt x="2352004" y="54435"/>
                </a:lnTo>
                <a:lnTo>
                  <a:pt x="2359025" y="89153"/>
                </a:lnTo>
                <a:lnTo>
                  <a:pt x="2359025" y="445897"/>
                </a:lnTo>
                <a:lnTo>
                  <a:pt x="2352004" y="480562"/>
                </a:lnTo>
                <a:lnTo>
                  <a:pt x="2332863" y="508904"/>
                </a:lnTo>
                <a:lnTo>
                  <a:pt x="2304482" y="528032"/>
                </a:lnTo>
                <a:lnTo>
                  <a:pt x="2269744" y="535051"/>
                </a:lnTo>
                <a:lnTo>
                  <a:pt x="89154" y="535051"/>
                </a:lnTo>
                <a:lnTo>
                  <a:pt x="54435" y="528032"/>
                </a:lnTo>
                <a:lnTo>
                  <a:pt x="26098" y="508904"/>
                </a:lnTo>
                <a:lnTo>
                  <a:pt x="7000" y="480562"/>
                </a:lnTo>
                <a:lnTo>
                  <a:pt x="0" y="445897"/>
                </a:lnTo>
                <a:lnTo>
                  <a:pt x="0" y="89153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53385" y="1300734"/>
            <a:ext cx="138112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Leelawadee"/>
                <a:cs typeface="Leelawadee"/>
              </a:rPr>
              <a:t>REFERE</a:t>
            </a:r>
            <a:r>
              <a:rPr sz="2000" b="1" spc="-15" dirty="0">
                <a:latin typeface="Leelawadee"/>
                <a:cs typeface="Leelawadee"/>
              </a:rPr>
              <a:t>N</a:t>
            </a:r>
            <a:r>
              <a:rPr sz="2000" b="1" dirty="0">
                <a:latin typeface="Leelawadee"/>
                <a:cs typeface="Leelawadee"/>
              </a:rPr>
              <a:t>TE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67403" y="1455038"/>
            <a:ext cx="567055" cy="334645"/>
          </a:xfrm>
          <a:custGeom>
            <a:avLst/>
            <a:gdLst/>
            <a:ahLst/>
            <a:cxnLst/>
            <a:rect l="l" t="t" r="r" b="b"/>
            <a:pathLst>
              <a:path w="567054" h="334644">
                <a:moveTo>
                  <a:pt x="463093" y="295705"/>
                </a:moveTo>
                <a:lnTo>
                  <a:pt x="401193" y="296418"/>
                </a:lnTo>
                <a:lnTo>
                  <a:pt x="382397" y="315722"/>
                </a:lnTo>
                <a:lnTo>
                  <a:pt x="383984" y="323123"/>
                </a:lnTo>
                <a:lnTo>
                  <a:pt x="388143" y="329120"/>
                </a:lnTo>
                <a:lnTo>
                  <a:pt x="394255" y="333117"/>
                </a:lnTo>
                <a:lnTo>
                  <a:pt x="401700" y="334518"/>
                </a:lnTo>
                <a:lnTo>
                  <a:pt x="566674" y="332486"/>
                </a:lnTo>
                <a:lnTo>
                  <a:pt x="565489" y="330453"/>
                </a:lnTo>
                <a:lnTo>
                  <a:pt x="524383" y="330453"/>
                </a:lnTo>
                <a:lnTo>
                  <a:pt x="463093" y="295705"/>
                </a:lnTo>
                <a:close/>
              </a:path>
              <a:path w="567054" h="334644">
                <a:moveTo>
                  <a:pt x="500871" y="295270"/>
                </a:moveTo>
                <a:lnTo>
                  <a:pt x="463093" y="295705"/>
                </a:lnTo>
                <a:lnTo>
                  <a:pt x="524383" y="330453"/>
                </a:lnTo>
                <a:lnTo>
                  <a:pt x="528343" y="323469"/>
                </a:lnTo>
                <a:lnTo>
                  <a:pt x="517271" y="323469"/>
                </a:lnTo>
                <a:lnTo>
                  <a:pt x="500871" y="295270"/>
                </a:lnTo>
                <a:close/>
              </a:path>
              <a:path w="567054" h="334644">
                <a:moveTo>
                  <a:pt x="464774" y="180615"/>
                </a:moveTo>
                <a:lnTo>
                  <a:pt x="457581" y="183007"/>
                </a:lnTo>
                <a:lnTo>
                  <a:pt x="451955" y="188057"/>
                </a:lnTo>
                <a:lnTo>
                  <a:pt x="448770" y="194643"/>
                </a:lnTo>
                <a:lnTo>
                  <a:pt x="448276" y="201920"/>
                </a:lnTo>
                <a:lnTo>
                  <a:pt x="450723" y="209041"/>
                </a:lnTo>
                <a:lnTo>
                  <a:pt x="481832" y="262534"/>
                </a:lnTo>
                <a:lnTo>
                  <a:pt x="543179" y="297307"/>
                </a:lnTo>
                <a:lnTo>
                  <a:pt x="524383" y="330453"/>
                </a:lnTo>
                <a:lnTo>
                  <a:pt x="565489" y="330453"/>
                </a:lnTo>
                <a:lnTo>
                  <a:pt x="483616" y="189991"/>
                </a:lnTo>
                <a:lnTo>
                  <a:pt x="478637" y="184310"/>
                </a:lnTo>
                <a:lnTo>
                  <a:pt x="472074" y="181117"/>
                </a:lnTo>
                <a:lnTo>
                  <a:pt x="464774" y="180615"/>
                </a:lnTo>
                <a:close/>
              </a:path>
              <a:path w="567054" h="334644">
                <a:moveTo>
                  <a:pt x="533526" y="294894"/>
                </a:moveTo>
                <a:lnTo>
                  <a:pt x="500871" y="295270"/>
                </a:lnTo>
                <a:lnTo>
                  <a:pt x="517271" y="323469"/>
                </a:lnTo>
                <a:lnTo>
                  <a:pt x="533526" y="294894"/>
                </a:lnTo>
                <a:close/>
              </a:path>
              <a:path w="567054" h="334644">
                <a:moveTo>
                  <a:pt x="538921" y="294894"/>
                </a:moveTo>
                <a:lnTo>
                  <a:pt x="533526" y="294894"/>
                </a:lnTo>
                <a:lnTo>
                  <a:pt x="517271" y="323469"/>
                </a:lnTo>
                <a:lnTo>
                  <a:pt x="528343" y="323469"/>
                </a:lnTo>
                <a:lnTo>
                  <a:pt x="543179" y="297307"/>
                </a:lnTo>
                <a:lnTo>
                  <a:pt x="538921" y="294894"/>
                </a:lnTo>
                <a:close/>
              </a:path>
              <a:path w="567054" h="334644">
                <a:moveTo>
                  <a:pt x="18669" y="0"/>
                </a:moveTo>
                <a:lnTo>
                  <a:pt x="0" y="33147"/>
                </a:lnTo>
                <a:lnTo>
                  <a:pt x="463093" y="295705"/>
                </a:lnTo>
                <a:lnTo>
                  <a:pt x="500871" y="295270"/>
                </a:lnTo>
                <a:lnTo>
                  <a:pt x="481832" y="262534"/>
                </a:lnTo>
                <a:lnTo>
                  <a:pt x="18669" y="0"/>
                </a:lnTo>
                <a:close/>
              </a:path>
              <a:path w="567054" h="334644">
                <a:moveTo>
                  <a:pt x="481832" y="262534"/>
                </a:moveTo>
                <a:lnTo>
                  <a:pt x="500871" y="295270"/>
                </a:lnTo>
                <a:lnTo>
                  <a:pt x="533526" y="294894"/>
                </a:lnTo>
                <a:lnTo>
                  <a:pt x="538921" y="294894"/>
                </a:lnTo>
                <a:lnTo>
                  <a:pt x="481832" y="262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0" y="3063079"/>
            <a:ext cx="2142490" cy="171450"/>
          </a:xfrm>
          <a:custGeom>
            <a:avLst/>
            <a:gdLst/>
            <a:ahLst/>
            <a:cxnLst/>
            <a:rect l="l" t="t" r="r" b="b"/>
            <a:pathLst>
              <a:path w="2142490" h="171450">
                <a:moveTo>
                  <a:pt x="2066289" y="85568"/>
                </a:moveTo>
                <a:lnTo>
                  <a:pt x="1980183" y="135796"/>
                </a:lnTo>
                <a:lnTo>
                  <a:pt x="1974576" y="140846"/>
                </a:lnTo>
                <a:lnTo>
                  <a:pt x="1971421" y="147433"/>
                </a:lnTo>
                <a:lnTo>
                  <a:pt x="1970932" y="154709"/>
                </a:lnTo>
                <a:lnTo>
                  <a:pt x="1973326" y="161831"/>
                </a:lnTo>
                <a:lnTo>
                  <a:pt x="1978376" y="167511"/>
                </a:lnTo>
                <a:lnTo>
                  <a:pt x="1984962" y="170689"/>
                </a:lnTo>
                <a:lnTo>
                  <a:pt x="1992239" y="171154"/>
                </a:lnTo>
                <a:lnTo>
                  <a:pt x="1999360" y="168689"/>
                </a:lnTo>
                <a:lnTo>
                  <a:pt x="2109270" y="104681"/>
                </a:lnTo>
                <a:lnTo>
                  <a:pt x="2104135" y="104681"/>
                </a:lnTo>
                <a:lnTo>
                  <a:pt x="2104135" y="102014"/>
                </a:lnTo>
                <a:lnTo>
                  <a:pt x="2094483" y="102014"/>
                </a:lnTo>
                <a:lnTo>
                  <a:pt x="2066289" y="85568"/>
                </a:lnTo>
                <a:close/>
              </a:path>
              <a:path w="2142490" h="171450">
                <a:moveTo>
                  <a:pt x="2033741" y="66581"/>
                </a:moveTo>
                <a:lnTo>
                  <a:pt x="0" y="66581"/>
                </a:lnTo>
                <a:lnTo>
                  <a:pt x="0" y="104681"/>
                </a:lnTo>
                <a:lnTo>
                  <a:pt x="2033523" y="104681"/>
                </a:lnTo>
                <a:lnTo>
                  <a:pt x="2066289" y="85568"/>
                </a:lnTo>
                <a:lnTo>
                  <a:pt x="2033741" y="66581"/>
                </a:lnTo>
                <a:close/>
              </a:path>
              <a:path w="2142490" h="171450">
                <a:moveTo>
                  <a:pt x="2109320" y="66581"/>
                </a:moveTo>
                <a:lnTo>
                  <a:pt x="2104135" y="66581"/>
                </a:lnTo>
                <a:lnTo>
                  <a:pt x="2104135" y="104681"/>
                </a:lnTo>
                <a:lnTo>
                  <a:pt x="2109270" y="104681"/>
                </a:lnTo>
                <a:lnTo>
                  <a:pt x="2141981" y="85631"/>
                </a:lnTo>
                <a:lnTo>
                  <a:pt x="2109320" y="66581"/>
                </a:lnTo>
                <a:close/>
              </a:path>
              <a:path w="2142490" h="171450">
                <a:moveTo>
                  <a:pt x="2094483" y="69121"/>
                </a:moveTo>
                <a:lnTo>
                  <a:pt x="2066289" y="85568"/>
                </a:lnTo>
                <a:lnTo>
                  <a:pt x="2094483" y="102014"/>
                </a:lnTo>
                <a:lnTo>
                  <a:pt x="2094483" y="69121"/>
                </a:lnTo>
                <a:close/>
              </a:path>
              <a:path w="2142490" h="171450">
                <a:moveTo>
                  <a:pt x="2104135" y="69121"/>
                </a:moveTo>
                <a:lnTo>
                  <a:pt x="2094483" y="69121"/>
                </a:lnTo>
                <a:lnTo>
                  <a:pt x="2094483" y="102014"/>
                </a:lnTo>
                <a:lnTo>
                  <a:pt x="2104135" y="102014"/>
                </a:lnTo>
                <a:lnTo>
                  <a:pt x="2104135" y="69121"/>
                </a:lnTo>
                <a:close/>
              </a:path>
              <a:path w="2142490" h="171450">
                <a:moveTo>
                  <a:pt x="1992239" y="0"/>
                </a:moveTo>
                <a:lnTo>
                  <a:pt x="1984962" y="494"/>
                </a:lnTo>
                <a:lnTo>
                  <a:pt x="1978376" y="3679"/>
                </a:lnTo>
                <a:lnTo>
                  <a:pt x="1973326" y="9304"/>
                </a:lnTo>
                <a:lnTo>
                  <a:pt x="1970932" y="16498"/>
                </a:lnTo>
                <a:lnTo>
                  <a:pt x="1971421" y="23798"/>
                </a:lnTo>
                <a:lnTo>
                  <a:pt x="1974576" y="30360"/>
                </a:lnTo>
                <a:lnTo>
                  <a:pt x="1980183" y="35339"/>
                </a:lnTo>
                <a:lnTo>
                  <a:pt x="2066289" y="85568"/>
                </a:lnTo>
                <a:lnTo>
                  <a:pt x="2094483" y="69121"/>
                </a:lnTo>
                <a:lnTo>
                  <a:pt x="2104135" y="69121"/>
                </a:lnTo>
                <a:lnTo>
                  <a:pt x="2104135" y="66581"/>
                </a:lnTo>
                <a:lnTo>
                  <a:pt x="2109320" y="66581"/>
                </a:lnTo>
                <a:lnTo>
                  <a:pt x="1999360" y="2446"/>
                </a:lnTo>
                <a:lnTo>
                  <a:pt x="1992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7925" y="1580133"/>
            <a:ext cx="1962150" cy="657225"/>
          </a:xfrm>
          <a:custGeom>
            <a:avLst/>
            <a:gdLst/>
            <a:ahLst/>
            <a:cxnLst/>
            <a:rect l="l" t="t" r="r" b="b"/>
            <a:pathLst>
              <a:path w="1962150" h="657225">
                <a:moveTo>
                  <a:pt x="1852549" y="0"/>
                </a:moveTo>
                <a:lnTo>
                  <a:pt x="109600" y="0"/>
                </a:lnTo>
                <a:lnTo>
                  <a:pt x="66919" y="8604"/>
                </a:lnTo>
                <a:lnTo>
                  <a:pt x="32083" y="32067"/>
                </a:lnTo>
                <a:lnTo>
                  <a:pt x="8606" y="66865"/>
                </a:lnTo>
                <a:lnTo>
                  <a:pt x="0" y="109474"/>
                </a:lnTo>
                <a:lnTo>
                  <a:pt x="0" y="547624"/>
                </a:lnTo>
                <a:lnTo>
                  <a:pt x="8606" y="590305"/>
                </a:lnTo>
                <a:lnTo>
                  <a:pt x="32083" y="625141"/>
                </a:lnTo>
                <a:lnTo>
                  <a:pt x="66919" y="648618"/>
                </a:lnTo>
                <a:lnTo>
                  <a:pt x="109600" y="657225"/>
                </a:lnTo>
                <a:lnTo>
                  <a:pt x="1852549" y="657225"/>
                </a:lnTo>
                <a:lnTo>
                  <a:pt x="1895230" y="648618"/>
                </a:lnTo>
                <a:lnTo>
                  <a:pt x="1930066" y="625141"/>
                </a:lnTo>
                <a:lnTo>
                  <a:pt x="1953543" y="590305"/>
                </a:lnTo>
                <a:lnTo>
                  <a:pt x="1962150" y="547624"/>
                </a:lnTo>
                <a:lnTo>
                  <a:pt x="1962150" y="109474"/>
                </a:lnTo>
                <a:lnTo>
                  <a:pt x="1953543" y="66865"/>
                </a:lnTo>
                <a:lnTo>
                  <a:pt x="1930066" y="32067"/>
                </a:lnTo>
                <a:lnTo>
                  <a:pt x="1895230" y="8604"/>
                </a:lnTo>
                <a:lnTo>
                  <a:pt x="185254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7925" y="1580133"/>
            <a:ext cx="1962150" cy="657225"/>
          </a:xfrm>
          <a:custGeom>
            <a:avLst/>
            <a:gdLst/>
            <a:ahLst/>
            <a:cxnLst/>
            <a:rect l="l" t="t" r="r" b="b"/>
            <a:pathLst>
              <a:path w="1962150" h="657225">
                <a:moveTo>
                  <a:pt x="0" y="109474"/>
                </a:moveTo>
                <a:lnTo>
                  <a:pt x="8606" y="66865"/>
                </a:lnTo>
                <a:lnTo>
                  <a:pt x="32083" y="32067"/>
                </a:lnTo>
                <a:lnTo>
                  <a:pt x="66919" y="8604"/>
                </a:lnTo>
                <a:lnTo>
                  <a:pt x="109600" y="0"/>
                </a:lnTo>
                <a:lnTo>
                  <a:pt x="1852549" y="0"/>
                </a:lnTo>
                <a:lnTo>
                  <a:pt x="1895230" y="8604"/>
                </a:lnTo>
                <a:lnTo>
                  <a:pt x="1930066" y="32067"/>
                </a:lnTo>
                <a:lnTo>
                  <a:pt x="1953543" y="66865"/>
                </a:lnTo>
                <a:lnTo>
                  <a:pt x="1962150" y="109474"/>
                </a:lnTo>
                <a:lnTo>
                  <a:pt x="1962150" y="547624"/>
                </a:lnTo>
                <a:lnTo>
                  <a:pt x="1953543" y="590305"/>
                </a:lnTo>
                <a:lnTo>
                  <a:pt x="1930066" y="625141"/>
                </a:lnTo>
                <a:lnTo>
                  <a:pt x="1895230" y="648618"/>
                </a:lnTo>
                <a:lnTo>
                  <a:pt x="1852549" y="657225"/>
                </a:lnTo>
                <a:lnTo>
                  <a:pt x="109600" y="657225"/>
                </a:lnTo>
                <a:lnTo>
                  <a:pt x="66919" y="648618"/>
                </a:lnTo>
                <a:lnTo>
                  <a:pt x="32083" y="625141"/>
                </a:lnTo>
                <a:lnTo>
                  <a:pt x="8606" y="590305"/>
                </a:lnTo>
                <a:lnTo>
                  <a:pt x="0" y="547624"/>
                </a:lnTo>
                <a:lnTo>
                  <a:pt x="0" y="10947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36845" y="1594358"/>
            <a:ext cx="1464310" cy="622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1282700" algn="l"/>
              </a:tabLst>
            </a:pPr>
            <a:r>
              <a:rPr sz="2000" b="1" spc="-120" dirty="0">
                <a:latin typeface="Leelawadee"/>
                <a:cs typeface="Leelawadee"/>
              </a:rPr>
              <a:t>P</a:t>
            </a:r>
            <a:r>
              <a:rPr sz="2000" b="1" spc="-10" dirty="0">
                <a:latin typeface="Leelawadee"/>
                <a:cs typeface="Leelawadee"/>
              </a:rPr>
              <a:t>A</a:t>
            </a:r>
            <a:r>
              <a:rPr sz="2000" b="1" spc="35" dirty="0">
                <a:latin typeface="Leelawadee"/>
                <a:cs typeface="Leelawadee"/>
              </a:rPr>
              <a:t>L</a:t>
            </a:r>
            <a:r>
              <a:rPr sz="2000" b="1" spc="-10" dirty="0">
                <a:latin typeface="Leelawadee"/>
                <a:cs typeface="Leelawadee"/>
              </a:rPr>
              <a:t>A</a:t>
            </a:r>
            <a:r>
              <a:rPr sz="2000" b="1" spc="-5" dirty="0">
                <a:latin typeface="Leelawadee"/>
                <a:cs typeface="Leelawadee"/>
              </a:rPr>
              <a:t>BR</a:t>
            </a:r>
            <a:r>
              <a:rPr sz="2000" b="1" dirty="0">
                <a:latin typeface="Leelawadee"/>
                <a:cs typeface="Leelawadee"/>
              </a:rPr>
              <a:t>A	o</a:t>
            </a:r>
            <a:endParaRPr sz="2000">
              <a:latin typeface="Leelawadee"/>
              <a:cs typeface="Leelawadee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Leelawadee"/>
                <a:cs typeface="Leelawadee"/>
              </a:rPr>
              <a:t>FRASE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5538" y="3256407"/>
            <a:ext cx="2484755" cy="971550"/>
          </a:xfrm>
          <a:custGeom>
            <a:avLst/>
            <a:gdLst/>
            <a:ahLst/>
            <a:cxnLst/>
            <a:rect l="l" t="t" r="r" b="b"/>
            <a:pathLst>
              <a:path w="2484754" h="971550">
                <a:moveTo>
                  <a:pt x="2322448" y="0"/>
                </a:moveTo>
                <a:lnTo>
                  <a:pt x="161925" y="0"/>
                </a:lnTo>
                <a:lnTo>
                  <a:pt x="118886" y="5785"/>
                </a:lnTo>
                <a:lnTo>
                  <a:pt x="80207" y="22112"/>
                </a:lnTo>
                <a:lnTo>
                  <a:pt x="47434" y="47434"/>
                </a:lnTo>
                <a:lnTo>
                  <a:pt x="22112" y="80207"/>
                </a:lnTo>
                <a:lnTo>
                  <a:pt x="5785" y="118886"/>
                </a:lnTo>
                <a:lnTo>
                  <a:pt x="0" y="161925"/>
                </a:lnTo>
                <a:lnTo>
                  <a:pt x="0" y="809624"/>
                </a:lnTo>
                <a:lnTo>
                  <a:pt x="5785" y="852707"/>
                </a:lnTo>
                <a:lnTo>
                  <a:pt x="22112" y="891398"/>
                </a:lnTo>
                <a:lnTo>
                  <a:pt x="47434" y="924163"/>
                </a:lnTo>
                <a:lnTo>
                  <a:pt x="80207" y="949466"/>
                </a:lnTo>
                <a:lnTo>
                  <a:pt x="118886" y="965773"/>
                </a:lnTo>
                <a:lnTo>
                  <a:pt x="161925" y="971549"/>
                </a:lnTo>
                <a:lnTo>
                  <a:pt x="2322448" y="971549"/>
                </a:lnTo>
                <a:lnTo>
                  <a:pt x="2365487" y="965773"/>
                </a:lnTo>
                <a:lnTo>
                  <a:pt x="2404166" y="949466"/>
                </a:lnTo>
                <a:lnTo>
                  <a:pt x="2436939" y="924163"/>
                </a:lnTo>
                <a:lnTo>
                  <a:pt x="2462261" y="891398"/>
                </a:lnTo>
                <a:lnTo>
                  <a:pt x="2478588" y="852707"/>
                </a:lnTo>
                <a:lnTo>
                  <a:pt x="2484373" y="809624"/>
                </a:lnTo>
                <a:lnTo>
                  <a:pt x="2484373" y="161925"/>
                </a:lnTo>
                <a:lnTo>
                  <a:pt x="2478588" y="118886"/>
                </a:lnTo>
                <a:lnTo>
                  <a:pt x="2462261" y="80207"/>
                </a:lnTo>
                <a:lnTo>
                  <a:pt x="2436939" y="47434"/>
                </a:lnTo>
                <a:lnTo>
                  <a:pt x="2404166" y="22112"/>
                </a:lnTo>
                <a:lnTo>
                  <a:pt x="2365487" y="5785"/>
                </a:lnTo>
                <a:lnTo>
                  <a:pt x="23224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85538" y="3256407"/>
            <a:ext cx="2484755" cy="971550"/>
          </a:xfrm>
          <a:custGeom>
            <a:avLst/>
            <a:gdLst/>
            <a:ahLst/>
            <a:cxnLst/>
            <a:rect l="l" t="t" r="r" b="b"/>
            <a:pathLst>
              <a:path w="2484754" h="971550">
                <a:moveTo>
                  <a:pt x="0" y="161925"/>
                </a:moveTo>
                <a:lnTo>
                  <a:pt x="5785" y="118886"/>
                </a:lnTo>
                <a:lnTo>
                  <a:pt x="22112" y="80207"/>
                </a:lnTo>
                <a:lnTo>
                  <a:pt x="47434" y="47434"/>
                </a:lnTo>
                <a:lnTo>
                  <a:pt x="80207" y="22112"/>
                </a:lnTo>
                <a:lnTo>
                  <a:pt x="118886" y="5785"/>
                </a:lnTo>
                <a:lnTo>
                  <a:pt x="161925" y="0"/>
                </a:lnTo>
                <a:lnTo>
                  <a:pt x="2322448" y="0"/>
                </a:lnTo>
                <a:lnTo>
                  <a:pt x="2365487" y="5785"/>
                </a:lnTo>
                <a:lnTo>
                  <a:pt x="2404166" y="22112"/>
                </a:lnTo>
                <a:lnTo>
                  <a:pt x="2436939" y="47434"/>
                </a:lnTo>
                <a:lnTo>
                  <a:pt x="2462261" y="80207"/>
                </a:lnTo>
                <a:lnTo>
                  <a:pt x="2478588" y="118886"/>
                </a:lnTo>
                <a:lnTo>
                  <a:pt x="2484373" y="161925"/>
                </a:lnTo>
                <a:lnTo>
                  <a:pt x="2484373" y="809624"/>
                </a:lnTo>
                <a:lnTo>
                  <a:pt x="2478588" y="852707"/>
                </a:lnTo>
                <a:lnTo>
                  <a:pt x="2462261" y="891398"/>
                </a:lnTo>
                <a:lnTo>
                  <a:pt x="2436939" y="924163"/>
                </a:lnTo>
                <a:lnTo>
                  <a:pt x="2404166" y="949466"/>
                </a:lnTo>
                <a:lnTo>
                  <a:pt x="2365487" y="965773"/>
                </a:lnTo>
                <a:lnTo>
                  <a:pt x="2322448" y="971549"/>
                </a:lnTo>
                <a:lnTo>
                  <a:pt x="161925" y="971549"/>
                </a:lnTo>
                <a:lnTo>
                  <a:pt x="118886" y="965773"/>
                </a:lnTo>
                <a:lnTo>
                  <a:pt x="80207" y="949466"/>
                </a:lnTo>
                <a:lnTo>
                  <a:pt x="47434" y="924163"/>
                </a:lnTo>
                <a:lnTo>
                  <a:pt x="22112" y="891398"/>
                </a:lnTo>
                <a:lnTo>
                  <a:pt x="5785" y="852707"/>
                </a:lnTo>
                <a:lnTo>
                  <a:pt x="0" y="809624"/>
                </a:lnTo>
                <a:lnTo>
                  <a:pt x="0" y="1619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95164" y="3322573"/>
            <a:ext cx="1864995" cy="835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800" b="1" spc="15" dirty="0">
                <a:latin typeface="Leelawadee"/>
                <a:cs typeface="Leelawadee"/>
              </a:rPr>
              <a:t>LA</a:t>
            </a:r>
            <a:r>
              <a:rPr sz="1800" b="1" spc="-60" dirty="0">
                <a:latin typeface="Leelawadee"/>
                <a:cs typeface="Leelawadee"/>
              </a:rPr>
              <a:t> </a:t>
            </a:r>
            <a:r>
              <a:rPr sz="1800" b="1" spc="-5" dirty="0">
                <a:latin typeface="Leelawadee"/>
                <a:cs typeface="Leelawadee"/>
              </a:rPr>
              <a:t>ELIMINACIÓN  DEL </a:t>
            </a:r>
            <a:r>
              <a:rPr sz="1800" b="1" spc="-10" dirty="0">
                <a:latin typeface="Leelawadee"/>
                <a:cs typeface="Leelawadee"/>
              </a:rPr>
              <a:t>ELEMENTO  </a:t>
            </a:r>
            <a:r>
              <a:rPr sz="1800" b="1" dirty="0">
                <a:latin typeface="Leelawadee"/>
                <a:cs typeface="Leelawadee"/>
              </a:rPr>
              <a:t>REPETIDO</a:t>
            </a:r>
            <a:endParaRPr sz="1800">
              <a:latin typeface="Leelawadee"/>
              <a:cs typeface="Leelawade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37855" y="3273171"/>
            <a:ext cx="2160905" cy="485775"/>
          </a:xfrm>
          <a:custGeom>
            <a:avLst/>
            <a:gdLst/>
            <a:ahLst/>
            <a:cxnLst/>
            <a:rect l="l" t="t" r="r" b="b"/>
            <a:pathLst>
              <a:path w="2160904" h="485775">
                <a:moveTo>
                  <a:pt x="2079625" y="0"/>
                </a:moveTo>
                <a:lnTo>
                  <a:pt x="80899" y="0"/>
                </a:lnTo>
                <a:lnTo>
                  <a:pt x="49399" y="6353"/>
                </a:lnTo>
                <a:lnTo>
                  <a:pt x="23685" y="23685"/>
                </a:lnTo>
                <a:lnTo>
                  <a:pt x="6353" y="49399"/>
                </a:lnTo>
                <a:lnTo>
                  <a:pt x="0" y="80899"/>
                </a:lnTo>
                <a:lnTo>
                  <a:pt x="0" y="404748"/>
                </a:lnTo>
                <a:lnTo>
                  <a:pt x="6353" y="436268"/>
                </a:lnTo>
                <a:lnTo>
                  <a:pt x="23685" y="462025"/>
                </a:lnTo>
                <a:lnTo>
                  <a:pt x="49399" y="479401"/>
                </a:lnTo>
                <a:lnTo>
                  <a:pt x="80899" y="485774"/>
                </a:lnTo>
                <a:lnTo>
                  <a:pt x="2079625" y="485774"/>
                </a:lnTo>
                <a:lnTo>
                  <a:pt x="2111124" y="479401"/>
                </a:lnTo>
                <a:lnTo>
                  <a:pt x="2136838" y="462025"/>
                </a:lnTo>
                <a:lnTo>
                  <a:pt x="2154170" y="436268"/>
                </a:lnTo>
                <a:lnTo>
                  <a:pt x="2160524" y="404748"/>
                </a:lnTo>
                <a:lnTo>
                  <a:pt x="2160524" y="80899"/>
                </a:lnTo>
                <a:lnTo>
                  <a:pt x="2154170" y="49399"/>
                </a:lnTo>
                <a:lnTo>
                  <a:pt x="2136838" y="23685"/>
                </a:lnTo>
                <a:lnTo>
                  <a:pt x="2111124" y="6353"/>
                </a:lnTo>
                <a:lnTo>
                  <a:pt x="2079625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37855" y="3273171"/>
            <a:ext cx="2160905" cy="485775"/>
          </a:xfrm>
          <a:custGeom>
            <a:avLst/>
            <a:gdLst/>
            <a:ahLst/>
            <a:cxnLst/>
            <a:rect l="l" t="t" r="r" b="b"/>
            <a:pathLst>
              <a:path w="2160904" h="485775">
                <a:moveTo>
                  <a:pt x="0" y="80899"/>
                </a:moveTo>
                <a:lnTo>
                  <a:pt x="6353" y="49399"/>
                </a:lnTo>
                <a:lnTo>
                  <a:pt x="23685" y="23685"/>
                </a:lnTo>
                <a:lnTo>
                  <a:pt x="49399" y="6353"/>
                </a:lnTo>
                <a:lnTo>
                  <a:pt x="80899" y="0"/>
                </a:lnTo>
                <a:lnTo>
                  <a:pt x="2079625" y="0"/>
                </a:lnTo>
                <a:lnTo>
                  <a:pt x="2111124" y="6353"/>
                </a:lnTo>
                <a:lnTo>
                  <a:pt x="2136838" y="23685"/>
                </a:lnTo>
                <a:lnTo>
                  <a:pt x="2154170" y="49399"/>
                </a:lnTo>
                <a:lnTo>
                  <a:pt x="2160524" y="80899"/>
                </a:lnTo>
                <a:lnTo>
                  <a:pt x="2160524" y="404748"/>
                </a:lnTo>
                <a:lnTo>
                  <a:pt x="2154170" y="436268"/>
                </a:lnTo>
                <a:lnTo>
                  <a:pt x="2136838" y="462025"/>
                </a:lnTo>
                <a:lnTo>
                  <a:pt x="2111124" y="479401"/>
                </a:lnTo>
                <a:lnTo>
                  <a:pt x="2079625" y="485774"/>
                </a:lnTo>
                <a:lnTo>
                  <a:pt x="80899" y="485774"/>
                </a:lnTo>
                <a:lnTo>
                  <a:pt x="49399" y="479401"/>
                </a:lnTo>
                <a:lnTo>
                  <a:pt x="23685" y="462025"/>
                </a:lnTo>
                <a:lnTo>
                  <a:pt x="6353" y="436268"/>
                </a:lnTo>
                <a:lnTo>
                  <a:pt x="0" y="404748"/>
                </a:lnTo>
                <a:lnTo>
                  <a:pt x="0" y="8089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22893" y="3354196"/>
            <a:ext cx="179323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Leelawadee"/>
                <a:cs typeface="Leelawadee"/>
              </a:rPr>
              <a:t>ANTECEDENTE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7550" y="2030551"/>
            <a:ext cx="1369060" cy="171450"/>
          </a:xfrm>
          <a:custGeom>
            <a:avLst/>
            <a:gdLst/>
            <a:ahLst/>
            <a:cxnLst/>
            <a:rect l="l" t="t" r="r" b="b"/>
            <a:pathLst>
              <a:path w="1369059" h="171450">
                <a:moveTo>
                  <a:pt x="1218862" y="0"/>
                </a:moveTo>
                <a:lnTo>
                  <a:pt x="1211548" y="464"/>
                </a:lnTo>
                <a:lnTo>
                  <a:pt x="1204948" y="3643"/>
                </a:lnTo>
                <a:lnTo>
                  <a:pt x="1199896" y="9322"/>
                </a:lnTo>
                <a:lnTo>
                  <a:pt x="1197502" y="16444"/>
                </a:lnTo>
                <a:lnTo>
                  <a:pt x="1197990" y="23721"/>
                </a:lnTo>
                <a:lnTo>
                  <a:pt x="1201146" y="30307"/>
                </a:lnTo>
                <a:lnTo>
                  <a:pt x="1206753" y="35357"/>
                </a:lnTo>
                <a:lnTo>
                  <a:pt x="1260300" y="66592"/>
                </a:lnTo>
                <a:lnTo>
                  <a:pt x="1330705" y="66599"/>
                </a:lnTo>
                <a:lnTo>
                  <a:pt x="1330705" y="104699"/>
                </a:lnTo>
                <a:lnTo>
                  <a:pt x="1260094" y="104699"/>
                </a:lnTo>
                <a:lnTo>
                  <a:pt x="1206753" y="135814"/>
                </a:lnTo>
                <a:lnTo>
                  <a:pt x="1201146" y="140864"/>
                </a:lnTo>
                <a:lnTo>
                  <a:pt x="1197991" y="147450"/>
                </a:lnTo>
                <a:lnTo>
                  <a:pt x="1197502" y="154727"/>
                </a:lnTo>
                <a:lnTo>
                  <a:pt x="1199896" y="161849"/>
                </a:lnTo>
                <a:lnTo>
                  <a:pt x="1204948" y="167528"/>
                </a:lnTo>
                <a:lnTo>
                  <a:pt x="1211548" y="170707"/>
                </a:lnTo>
                <a:lnTo>
                  <a:pt x="1218862" y="171172"/>
                </a:lnTo>
                <a:lnTo>
                  <a:pt x="1226057" y="168707"/>
                </a:lnTo>
                <a:lnTo>
                  <a:pt x="1335869" y="104699"/>
                </a:lnTo>
                <a:lnTo>
                  <a:pt x="1330705" y="104699"/>
                </a:lnTo>
                <a:lnTo>
                  <a:pt x="1335881" y="104692"/>
                </a:lnTo>
                <a:lnTo>
                  <a:pt x="1368552" y="85649"/>
                </a:lnTo>
                <a:lnTo>
                  <a:pt x="1226057" y="2464"/>
                </a:lnTo>
                <a:lnTo>
                  <a:pt x="1218862" y="0"/>
                </a:lnTo>
                <a:close/>
              </a:path>
              <a:path w="1369059" h="171450">
                <a:moveTo>
                  <a:pt x="1292859" y="85586"/>
                </a:moveTo>
                <a:lnTo>
                  <a:pt x="1260105" y="104692"/>
                </a:lnTo>
                <a:lnTo>
                  <a:pt x="1330705" y="104699"/>
                </a:lnTo>
                <a:lnTo>
                  <a:pt x="1330705" y="102032"/>
                </a:lnTo>
                <a:lnTo>
                  <a:pt x="1321053" y="102032"/>
                </a:lnTo>
                <a:lnTo>
                  <a:pt x="1292859" y="85586"/>
                </a:lnTo>
                <a:close/>
              </a:path>
              <a:path w="1369059" h="171450">
                <a:moveTo>
                  <a:pt x="0" y="66472"/>
                </a:moveTo>
                <a:lnTo>
                  <a:pt x="0" y="104572"/>
                </a:lnTo>
                <a:lnTo>
                  <a:pt x="1260105" y="104692"/>
                </a:lnTo>
                <a:lnTo>
                  <a:pt x="1292859" y="85586"/>
                </a:lnTo>
                <a:lnTo>
                  <a:pt x="1260300" y="66592"/>
                </a:lnTo>
                <a:lnTo>
                  <a:pt x="0" y="66472"/>
                </a:lnTo>
                <a:close/>
              </a:path>
              <a:path w="1369059" h="171450">
                <a:moveTo>
                  <a:pt x="1321053" y="69139"/>
                </a:moveTo>
                <a:lnTo>
                  <a:pt x="1292859" y="85586"/>
                </a:lnTo>
                <a:lnTo>
                  <a:pt x="1321053" y="102032"/>
                </a:lnTo>
                <a:lnTo>
                  <a:pt x="1321053" y="69139"/>
                </a:lnTo>
                <a:close/>
              </a:path>
              <a:path w="1369059" h="171450">
                <a:moveTo>
                  <a:pt x="1330705" y="69139"/>
                </a:moveTo>
                <a:lnTo>
                  <a:pt x="1321053" y="69139"/>
                </a:lnTo>
                <a:lnTo>
                  <a:pt x="1321053" y="102032"/>
                </a:lnTo>
                <a:lnTo>
                  <a:pt x="1330705" y="102032"/>
                </a:lnTo>
                <a:lnTo>
                  <a:pt x="1330705" y="69139"/>
                </a:lnTo>
                <a:close/>
              </a:path>
              <a:path w="1369059" h="171450">
                <a:moveTo>
                  <a:pt x="1260300" y="66592"/>
                </a:moveTo>
                <a:lnTo>
                  <a:pt x="1292859" y="85586"/>
                </a:lnTo>
                <a:lnTo>
                  <a:pt x="1321053" y="69139"/>
                </a:lnTo>
                <a:lnTo>
                  <a:pt x="1330705" y="69139"/>
                </a:lnTo>
                <a:lnTo>
                  <a:pt x="1330705" y="66599"/>
                </a:lnTo>
                <a:lnTo>
                  <a:pt x="1260300" y="66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5975" y="1471675"/>
            <a:ext cx="2052955" cy="973455"/>
          </a:xfrm>
          <a:custGeom>
            <a:avLst/>
            <a:gdLst/>
            <a:ahLst/>
            <a:cxnLst/>
            <a:rect l="l" t="t" r="r" b="b"/>
            <a:pathLst>
              <a:path w="2052954" h="973455">
                <a:moveTo>
                  <a:pt x="1890395" y="0"/>
                </a:moveTo>
                <a:lnTo>
                  <a:pt x="162178" y="0"/>
                </a:lnTo>
                <a:lnTo>
                  <a:pt x="119077" y="5786"/>
                </a:lnTo>
                <a:lnTo>
                  <a:pt x="80339" y="22121"/>
                </a:lnTo>
                <a:lnTo>
                  <a:pt x="47513" y="47466"/>
                </a:lnTo>
                <a:lnTo>
                  <a:pt x="22149" y="80282"/>
                </a:lnTo>
                <a:lnTo>
                  <a:pt x="5795" y="119033"/>
                </a:lnTo>
                <a:lnTo>
                  <a:pt x="0" y="162178"/>
                </a:lnTo>
                <a:lnTo>
                  <a:pt x="0" y="810895"/>
                </a:lnTo>
                <a:lnTo>
                  <a:pt x="5795" y="853996"/>
                </a:lnTo>
                <a:lnTo>
                  <a:pt x="22149" y="892734"/>
                </a:lnTo>
                <a:lnTo>
                  <a:pt x="47513" y="925560"/>
                </a:lnTo>
                <a:lnTo>
                  <a:pt x="80339" y="950924"/>
                </a:lnTo>
                <a:lnTo>
                  <a:pt x="119077" y="967278"/>
                </a:lnTo>
                <a:lnTo>
                  <a:pt x="162178" y="973074"/>
                </a:lnTo>
                <a:lnTo>
                  <a:pt x="1890395" y="973074"/>
                </a:lnTo>
                <a:lnTo>
                  <a:pt x="1933540" y="967278"/>
                </a:lnTo>
                <a:lnTo>
                  <a:pt x="1972291" y="950924"/>
                </a:lnTo>
                <a:lnTo>
                  <a:pt x="2005107" y="925560"/>
                </a:lnTo>
                <a:lnTo>
                  <a:pt x="2030452" y="892734"/>
                </a:lnTo>
                <a:lnTo>
                  <a:pt x="2046787" y="853996"/>
                </a:lnTo>
                <a:lnTo>
                  <a:pt x="2052574" y="810895"/>
                </a:lnTo>
                <a:lnTo>
                  <a:pt x="2052574" y="162178"/>
                </a:lnTo>
                <a:lnTo>
                  <a:pt x="2046787" y="119033"/>
                </a:lnTo>
                <a:lnTo>
                  <a:pt x="2030452" y="80282"/>
                </a:lnTo>
                <a:lnTo>
                  <a:pt x="2005107" y="47466"/>
                </a:lnTo>
                <a:lnTo>
                  <a:pt x="1972291" y="22121"/>
                </a:lnTo>
                <a:lnTo>
                  <a:pt x="1933540" y="5786"/>
                </a:lnTo>
                <a:lnTo>
                  <a:pt x="189039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5975" y="1471675"/>
            <a:ext cx="2052955" cy="973455"/>
          </a:xfrm>
          <a:custGeom>
            <a:avLst/>
            <a:gdLst/>
            <a:ahLst/>
            <a:cxnLst/>
            <a:rect l="l" t="t" r="r" b="b"/>
            <a:pathLst>
              <a:path w="2052954" h="973455">
                <a:moveTo>
                  <a:pt x="0" y="162178"/>
                </a:moveTo>
                <a:lnTo>
                  <a:pt x="5795" y="119033"/>
                </a:lnTo>
                <a:lnTo>
                  <a:pt x="22149" y="80282"/>
                </a:lnTo>
                <a:lnTo>
                  <a:pt x="47513" y="47466"/>
                </a:lnTo>
                <a:lnTo>
                  <a:pt x="80339" y="22121"/>
                </a:lnTo>
                <a:lnTo>
                  <a:pt x="119077" y="5786"/>
                </a:lnTo>
                <a:lnTo>
                  <a:pt x="162178" y="0"/>
                </a:lnTo>
                <a:lnTo>
                  <a:pt x="1890395" y="0"/>
                </a:lnTo>
                <a:lnTo>
                  <a:pt x="1933540" y="5786"/>
                </a:lnTo>
                <a:lnTo>
                  <a:pt x="1972291" y="22121"/>
                </a:lnTo>
                <a:lnTo>
                  <a:pt x="2005107" y="47466"/>
                </a:lnTo>
                <a:lnTo>
                  <a:pt x="2030452" y="80282"/>
                </a:lnTo>
                <a:lnTo>
                  <a:pt x="2046787" y="119033"/>
                </a:lnTo>
                <a:lnTo>
                  <a:pt x="2052574" y="162178"/>
                </a:lnTo>
                <a:lnTo>
                  <a:pt x="2052574" y="810895"/>
                </a:lnTo>
                <a:lnTo>
                  <a:pt x="2046787" y="853996"/>
                </a:lnTo>
                <a:lnTo>
                  <a:pt x="2030452" y="892734"/>
                </a:lnTo>
                <a:lnTo>
                  <a:pt x="2005107" y="925560"/>
                </a:lnTo>
                <a:lnTo>
                  <a:pt x="1972291" y="950924"/>
                </a:lnTo>
                <a:lnTo>
                  <a:pt x="1933540" y="967278"/>
                </a:lnTo>
                <a:lnTo>
                  <a:pt x="1890395" y="973074"/>
                </a:lnTo>
                <a:lnTo>
                  <a:pt x="162178" y="973074"/>
                </a:lnTo>
                <a:lnTo>
                  <a:pt x="119077" y="967278"/>
                </a:lnTo>
                <a:lnTo>
                  <a:pt x="80339" y="950924"/>
                </a:lnTo>
                <a:lnTo>
                  <a:pt x="47513" y="925560"/>
                </a:lnTo>
                <a:lnTo>
                  <a:pt x="22149" y="892734"/>
                </a:lnTo>
                <a:lnTo>
                  <a:pt x="5795" y="853996"/>
                </a:lnTo>
                <a:lnTo>
                  <a:pt x="0" y="810895"/>
                </a:lnTo>
                <a:lnTo>
                  <a:pt x="0" y="162178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563482" y="1537970"/>
            <a:ext cx="1699260" cy="835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Leelawadee"/>
                <a:cs typeface="Leelawadee"/>
              </a:rPr>
              <a:t>-</a:t>
            </a:r>
            <a:r>
              <a:rPr sz="1800" b="1" spc="-5" dirty="0">
                <a:latin typeface="Leelawadee"/>
                <a:cs typeface="Leelawadee"/>
              </a:rPr>
              <a:t>Un</a:t>
            </a:r>
            <a:r>
              <a:rPr sz="1800" b="1" spc="-75" dirty="0">
                <a:latin typeface="Leelawadee"/>
                <a:cs typeface="Leelawadee"/>
              </a:rPr>
              <a:t> </a:t>
            </a:r>
            <a:r>
              <a:rPr sz="1800" b="1" spc="-5" dirty="0">
                <a:latin typeface="Leelawadee"/>
                <a:cs typeface="Leelawadee"/>
              </a:rPr>
              <a:t>pronombre</a:t>
            </a:r>
            <a:endParaRPr sz="1800">
              <a:latin typeface="Leelawadee"/>
              <a:cs typeface="Leelawadee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Leelawadee"/>
                <a:cs typeface="Leelawadee"/>
              </a:rPr>
              <a:t>-</a:t>
            </a:r>
            <a:r>
              <a:rPr sz="1800" b="1" spc="-5" dirty="0">
                <a:latin typeface="Leelawadee"/>
                <a:cs typeface="Leelawadee"/>
              </a:rPr>
              <a:t>Un</a:t>
            </a:r>
            <a:r>
              <a:rPr sz="1800" b="1" spc="-60" dirty="0">
                <a:latin typeface="Leelawadee"/>
                <a:cs typeface="Leelawadee"/>
              </a:rPr>
              <a:t> </a:t>
            </a:r>
            <a:r>
              <a:rPr sz="1800" b="1" spc="-5" dirty="0">
                <a:latin typeface="Leelawadee"/>
                <a:cs typeface="Leelawadee"/>
              </a:rPr>
              <a:t>sustantivo</a:t>
            </a:r>
            <a:endParaRPr sz="1800">
              <a:latin typeface="Leelawadee"/>
              <a:cs typeface="Leelawadee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Leelawadee"/>
                <a:cs typeface="Leelawadee"/>
              </a:rPr>
              <a:t>-</a:t>
            </a:r>
            <a:r>
              <a:rPr sz="1800" b="1" spc="-5" dirty="0">
                <a:latin typeface="Leelawadee"/>
                <a:cs typeface="Leelawadee"/>
              </a:rPr>
              <a:t>Un</a:t>
            </a:r>
            <a:r>
              <a:rPr sz="1800" b="1" spc="-65" dirty="0">
                <a:latin typeface="Leelawadee"/>
                <a:cs typeface="Leelawadee"/>
              </a:rPr>
              <a:t> </a:t>
            </a:r>
            <a:r>
              <a:rPr sz="1800" b="1" spc="-5" dirty="0">
                <a:latin typeface="Leelawadee"/>
                <a:cs typeface="Leelawadee"/>
              </a:rPr>
              <a:t>adverbio</a:t>
            </a:r>
            <a:endParaRPr sz="1800">
              <a:latin typeface="Leelawadee"/>
              <a:cs typeface="Leelawade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4000" y="0"/>
            <a:ext cx="9144000" cy="923925"/>
          </a:xfrm>
          <a:custGeom>
            <a:avLst/>
            <a:gdLst/>
            <a:ahLst/>
            <a:cxnLst/>
            <a:rect l="l" t="t" r="r" b="b"/>
            <a:pathLst>
              <a:path w="9144000" h="923925">
                <a:moveTo>
                  <a:pt x="0" y="923925"/>
                </a:moveTo>
                <a:lnTo>
                  <a:pt x="9144000" y="923925"/>
                </a:lnTo>
                <a:lnTo>
                  <a:pt x="9144000" y="0"/>
                </a:lnTo>
                <a:lnTo>
                  <a:pt x="0" y="0"/>
                </a:lnTo>
                <a:lnTo>
                  <a:pt x="0" y="92392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28944" y="10667"/>
            <a:ext cx="170687" cy="23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34995" y="13716"/>
            <a:ext cx="6955535" cy="1065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59595" y="13716"/>
            <a:ext cx="763524" cy="106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28944" y="711708"/>
            <a:ext cx="170687" cy="23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9995">
              <a:lnSpc>
                <a:spcPct val="100000"/>
              </a:lnSpc>
            </a:pPr>
            <a:r>
              <a:rPr dirty="0"/>
              <a:t>¿A qué llamamos</a:t>
            </a:r>
            <a:r>
              <a:rPr spc="-70" dirty="0"/>
              <a:t> </a:t>
            </a:r>
            <a:r>
              <a:rPr spc="-5" dirty="0"/>
              <a:t>referente?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515227" y="2753867"/>
            <a:ext cx="161607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Leelawadee"/>
                <a:cs typeface="Leelawadee"/>
              </a:rPr>
              <a:t>que alude </a:t>
            </a:r>
            <a:r>
              <a:rPr sz="1800" b="1" dirty="0">
                <a:latin typeface="Leelawadee"/>
                <a:cs typeface="Leelawadee"/>
              </a:rPr>
              <a:t>a</a:t>
            </a:r>
            <a:r>
              <a:rPr sz="1800" b="1" spc="-90" dirty="0">
                <a:latin typeface="Leelawadee"/>
                <a:cs typeface="Leelawadee"/>
              </a:rPr>
              <a:t> </a:t>
            </a:r>
            <a:r>
              <a:rPr sz="1800" b="1" dirty="0">
                <a:latin typeface="Leelawadee"/>
                <a:cs typeface="Leelawadee"/>
              </a:rPr>
              <a:t>un</a:t>
            </a:r>
            <a:endParaRPr sz="1800">
              <a:latin typeface="Leelawadee"/>
              <a:cs typeface="Leelawade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23971" y="1895221"/>
            <a:ext cx="55753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Leelawadee"/>
                <a:cs typeface="Leelawadee"/>
              </a:rPr>
              <a:t>ev</a:t>
            </a:r>
            <a:r>
              <a:rPr sz="1800" b="1" spc="-10" dirty="0">
                <a:latin typeface="Leelawadee"/>
                <a:cs typeface="Leelawadee"/>
              </a:rPr>
              <a:t>i</a:t>
            </a:r>
            <a:r>
              <a:rPr sz="1800" b="1" spc="-5" dirty="0">
                <a:latin typeface="Leelawadee"/>
                <a:cs typeface="Leelawadee"/>
              </a:rPr>
              <a:t>ta</a:t>
            </a:r>
            <a:endParaRPr sz="1800">
              <a:latin typeface="Leelawadee"/>
              <a:cs typeface="Leelawade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95541" y="2204339"/>
            <a:ext cx="1844039" cy="942340"/>
          </a:xfrm>
          <a:custGeom>
            <a:avLst/>
            <a:gdLst/>
            <a:ahLst/>
            <a:cxnLst/>
            <a:rect l="l" t="t" r="r" b="b"/>
            <a:pathLst>
              <a:path w="1844040" h="942339">
                <a:moveTo>
                  <a:pt x="1738318" y="899763"/>
                </a:moveTo>
                <a:lnTo>
                  <a:pt x="1676653" y="903859"/>
                </a:lnTo>
                <a:lnTo>
                  <a:pt x="1658874" y="924051"/>
                </a:lnTo>
                <a:lnTo>
                  <a:pt x="1660832" y="931384"/>
                </a:lnTo>
                <a:lnTo>
                  <a:pt x="1665303" y="937180"/>
                </a:lnTo>
                <a:lnTo>
                  <a:pt x="1671607" y="940857"/>
                </a:lnTo>
                <a:lnTo>
                  <a:pt x="1679066" y="941832"/>
                </a:lnTo>
                <a:lnTo>
                  <a:pt x="1841848" y="931163"/>
                </a:lnTo>
                <a:lnTo>
                  <a:pt x="1801367" y="931163"/>
                </a:lnTo>
                <a:lnTo>
                  <a:pt x="1738318" y="899763"/>
                </a:lnTo>
                <a:close/>
              </a:path>
              <a:path w="1844040" h="942339">
                <a:moveTo>
                  <a:pt x="1776071" y="897256"/>
                </a:moveTo>
                <a:lnTo>
                  <a:pt x="1738318" y="899763"/>
                </a:lnTo>
                <a:lnTo>
                  <a:pt x="1801367" y="931163"/>
                </a:lnTo>
                <a:lnTo>
                  <a:pt x="1804669" y="924560"/>
                </a:lnTo>
                <a:lnTo>
                  <a:pt x="1794002" y="924560"/>
                </a:lnTo>
                <a:lnTo>
                  <a:pt x="1776071" y="897256"/>
                </a:lnTo>
                <a:close/>
              </a:path>
              <a:path w="1844040" h="942339">
                <a:moveTo>
                  <a:pt x="1733875" y="784736"/>
                </a:moveTo>
                <a:lnTo>
                  <a:pt x="1726818" y="787526"/>
                </a:lnTo>
                <a:lnTo>
                  <a:pt x="1721465" y="792886"/>
                </a:lnTo>
                <a:lnTo>
                  <a:pt x="1718659" y="799639"/>
                </a:lnTo>
                <a:lnTo>
                  <a:pt x="1718567" y="806940"/>
                </a:lnTo>
                <a:lnTo>
                  <a:pt x="1721357" y="813943"/>
                </a:lnTo>
                <a:lnTo>
                  <a:pt x="1755380" y="865749"/>
                </a:lnTo>
                <a:lnTo>
                  <a:pt x="1818385" y="897127"/>
                </a:lnTo>
                <a:lnTo>
                  <a:pt x="1801367" y="931163"/>
                </a:lnTo>
                <a:lnTo>
                  <a:pt x="1841848" y="931163"/>
                </a:lnTo>
                <a:lnTo>
                  <a:pt x="1843785" y="931037"/>
                </a:lnTo>
                <a:lnTo>
                  <a:pt x="1753234" y="792988"/>
                </a:lnTo>
                <a:lnTo>
                  <a:pt x="1747893" y="787634"/>
                </a:lnTo>
                <a:lnTo>
                  <a:pt x="1741169" y="784828"/>
                </a:lnTo>
                <a:lnTo>
                  <a:pt x="1733875" y="784736"/>
                </a:lnTo>
                <a:close/>
              </a:path>
              <a:path w="1844040" h="942339">
                <a:moveTo>
                  <a:pt x="1808606" y="895096"/>
                </a:moveTo>
                <a:lnTo>
                  <a:pt x="1776071" y="897256"/>
                </a:lnTo>
                <a:lnTo>
                  <a:pt x="1794002" y="924560"/>
                </a:lnTo>
                <a:lnTo>
                  <a:pt x="1808606" y="895096"/>
                </a:lnTo>
                <a:close/>
              </a:path>
              <a:path w="1844040" h="942339">
                <a:moveTo>
                  <a:pt x="1814305" y="895096"/>
                </a:moveTo>
                <a:lnTo>
                  <a:pt x="1808606" y="895096"/>
                </a:lnTo>
                <a:lnTo>
                  <a:pt x="1794002" y="924560"/>
                </a:lnTo>
                <a:lnTo>
                  <a:pt x="1804669" y="924560"/>
                </a:lnTo>
                <a:lnTo>
                  <a:pt x="1818385" y="897127"/>
                </a:lnTo>
                <a:lnTo>
                  <a:pt x="1814305" y="895096"/>
                </a:lnTo>
                <a:close/>
              </a:path>
              <a:path w="1844040" h="942339">
                <a:moveTo>
                  <a:pt x="17017" y="0"/>
                </a:moveTo>
                <a:lnTo>
                  <a:pt x="0" y="34036"/>
                </a:lnTo>
                <a:lnTo>
                  <a:pt x="1738318" y="899763"/>
                </a:lnTo>
                <a:lnTo>
                  <a:pt x="1776071" y="897256"/>
                </a:lnTo>
                <a:lnTo>
                  <a:pt x="1755380" y="865749"/>
                </a:lnTo>
                <a:lnTo>
                  <a:pt x="17017" y="0"/>
                </a:lnTo>
                <a:close/>
              </a:path>
              <a:path w="1844040" h="942339">
                <a:moveTo>
                  <a:pt x="1755380" y="865749"/>
                </a:moveTo>
                <a:lnTo>
                  <a:pt x="1776071" y="897256"/>
                </a:lnTo>
                <a:lnTo>
                  <a:pt x="1808606" y="895096"/>
                </a:lnTo>
                <a:lnTo>
                  <a:pt x="1814305" y="895096"/>
                </a:lnTo>
                <a:lnTo>
                  <a:pt x="1755380" y="865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73900" y="935482"/>
            <a:ext cx="1240790" cy="1109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</a:pPr>
            <a:r>
              <a:rPr sz="1800" b="1" spc="-5" dirty="0">
                <a:latin typeface="Leelawadee"/>
                <a:cs typeface="Leelawadee"/>
              </a:rPr>
              <a:t>que puede  estar  </a:t>
            </a:r>
            <a:r>
              <a:rPr sz="1800" b="1" dirty="0">
                <a:latin typeface="Leelawadee"/>
                <a:cs typeface="Leelawadee"/>
              </a:rPr>
              <a:t>const</a:t>
            </a:r>
            <a:r>
              <a:rPr sz="1800" b="1" spc="-10" dirty="0">
                <a:latin typeface="Leelawadee"/>
                <a:cs typeface="Leelawadee"/>
              </a:rPr>
              <a:t>i</a:t>
            </a:r>
            <a:r>
              <a:rPr sz="1800" b="1" spc="-5" dirty="0">
                <a:latin typeface="Leelawadee"/>
                <a:cs typeface="Leelawadee"/>
              </a:rPr>
              <a:t>tuida  por</a:t>
            </a:r>
            <a:endParaRPr sz="1800">
              <a:latin typeface="Leelawadee"/>
              <a:cs typeface="Leelawade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40529" y="2298192"/>
            <a:ext cx="171450" cy="895350"/>
          </a:xfrm>
          <a:custGeom>
            <a:avLst/>
            <a:gdLst/>
            <a:ahLst/>
            <a:cxnLst/>
            <a:rect l="l" t="t" r="r" b="b"/>
            <a:pathLst>
              <a:path w="171450" h="895350">
                <a:moveTo>
                  <a:pt x="16214" y="725152"/>
                </a:moveTo>
                <a:lnTo>
                  <a:pt x="9090" y="727710"/>
                </a:lnTo>
                <a:lnTo>
                  <a:pt x="3504" y="732762"/>
                </a:lnTo>
                <a:lnTo>
                  <a:pt x="406" y="739362"/>
                </a:lnTo>
                <a:lnTo>
                  <a:pt x="0" y="746676"/>
                </a:lnTo>
                <a:lnTo>
                  <a:pt x="2486" y="753872"/>
                </a:lnTo>
                <a:lnTo>
                  <a:pt x="87195" y="895350"/>
                </a:lnTo>
                <a:lnTo>
                  <a:pt x="108571" y="857758"/>
                </a:lnTo>
                <a:lnTo>
                  <a:pt x="67764" y="857758"/>
                </a:lnTo>
                <a:lnTo>
                  <a:pt x="66993" y="787454"/>
                </a:lnTo>
                <a:lnTo>
                  <a:pt x="35252" y="734313"/>
                </a:lnTo>
                <a:lnTo>
                  <a:pt x="30128" y="728656"/>
                </a:lnTo>
                <a:lnTo>
                  <a:pt x="23504" y="725535"/>
                </a:lnTo>
                <a:lnTo>
                  <a:pt x="16214" y="725152"/>
                </a:lnTo>
                <a:close/>
              </a:path>
              <a:path w="171450" h="895350">
                <a:moveTo>
                  <a:pt x="66993" y="787454"/>
                </a:moveTo>
                <a:lnTo>
                  <a:pt x="67764" y="857758"/>
                </a:lnTo>
                <a:lnTo>
                  <a:pt x="105864" y="857377"/>
                </a:lnTo>
                <a:lnTo>
                  <a:pt x="105764" y="848233"/>
                </a:lnTo>
                <a:lnTo>
                  <a:pt x="70177" y="848233"/>
                </a:lnTo>
                <a:lnTo>
                  <a:pt x="86327" y="819821"/>
                </a:lnTo>
                <a:lnTo>
                  <a:pt x="66993" y="787454"/>
                </a:lnTo>
                <a:close/>
              </a:path>
              <a:path w="171450" h="895350">
                <a:moveTo>
                  <a:pt x="154424" y="723687"/>
                </a:moveTo>
                <a:lnTo>
                  <a:pt x="147123" y="724233"/>
                </a:lnTo>
                <a:lnTo>
                  <a:pt x="140561" y="727469"/>
                </a:lnTo>
                <a:lnTo>
                  <a:pt x="135582" y="733171"/>
                </a:lnTo>
                <a:lnTo>
                  <a:pt x="105090" y="786812"/>
                </a:lnTo>
                <a:lnTo>
                  <a:pt x="105864" y="857377"/>
                </a:lnTo>
                <a:lnTo>
                  <a:pt x="67764" y="857758"/>
                </a:lnTo>
                <a:lnTo>
                  <a:pt x="108571" y="857758"/>
                </a:lnTo>
                <a:lnTo>
                  <a:pt x="168729" y="751967"/>
                </a:lnTo>
                <a:lnTo>
                  <a:pt x="171100" y="744793"/>
                </a:lnTo>
                <a:lnTo>
                  <a:pt x="170555" y="737536"/>
                </a:lnTo>
                <a:lnTo>
                  <a:pt x="167318" y="731017"/>
                </a:lnTo>
                <a:lnTo>
                  <a:pt x="161617" y="726059"/>
                </a:lnTo>
                <a:lnTo>
                  <a:pt x="154424" y="723687"/>
                </a:lnTo>
                <a:close/>
              </a:path>
              <a:path w="171450" h="895350">
                <a:moveTo>
                  <a:pt x="86327" y="819821"/>
                </a:moveTo>
                <a:lnTo>
                  <a:pt x="70177" y="848233"/>
                </a:lnTo>
                <a:lnTo>
                  <a:pt x="103070" y="847852"/>
                </a:lnTo>
                <a:lnTo>
                  <a:pt x="86327" y="819821"/>
                </a:lnTo>
                <a:close/>
              </a:path>
              <a:path w="171450" h="895350">
                <a:moveTo>
                  <a:pt x="105090" y="786812"/>
                </a:moveTo>
                <a:lnTo>
                  <a:pt x="86327" y="819821"/>
                </a:lnTo>
                <a:lnTo>
                  <a:pt x="103070" y="847852"/>
                </a:lnTo>
                <a:lnTo>
                  <a:pt x="70177" y="848233"/>
                </a:lnTo>
                <a:lnTo>
                  <a:pt x="105764" y="848233"/>
                </a:lnTo>
                <a:lnTo>
                  <a:pt x="105090" y="786812"/>
                </a:lnTo>
                <a:close/>
              </a:path>
              <a:path w="171450" h="895350">
                <a:moveTo>
                  <a:pt x="96466" y="0"/>
                </a:moveTo>
                <a:lnTo>
                  <a:pt x="58366" y="381"/>
                </a:lnTo>
                <a:lnTo>
                  <a:pt x="66993" y="787454"/>
                </a:lnTo>
                <a:lnTo>
                  <a:pt x="86327" y="819821"/>
                </a:lnTo>
                <a:lnTo>
                  <a:pt x="105090" y="786812"/>
                </a:lnTo>
                <a:lnTo>
                  <a:pt x="96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7319" y="4231449"/>
            <a:ext cx="1081481" cy="1044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98851" y="4386707"/>
            <a:ext cx="7669530" cy="854710"/>
          </a:xfrm>
          <a:custGeom>
            <a:avLst/>
            <a:gdLst/>
            <a:ahLst/>
            <a:cxnLst/>
            <a:rect l="l" t="t" r="r" b="b"/>
            <a:pathLst>
              <a:path w="7669530" h="854710">
                <a:moveTo>
                  <a:pt x="7526782" y="0"/>
                </a:moveTo>
                <a:lnTo>
                  <a:pt x="142367" y="0"/>
                </a:lnTo>
                <a:lnTo>
                  <a:pt x="97373" y="7259"/>
                </a:lnTo>
                <a:lnTo>
                  <a:pt x="58293" y="27472"/>
                </a:lnTo>
                <a:lnTo>
                  <a:pt x="27472" y="58293"/>
                </a:lnTo>
                <a:lnTo>
                  <a:pt x="7259" y="97373"/>
                </a:lnTo>
                <a:lnTo>
                  <a:pt x="0" y="142367"/>
                </a:lnTo>
                <a:lnTo>
                  <a:pt x="0" y="712089"/>
                </a:lnTo>
                <a:lnTo>
                  <a:pt x="7259" y="757095"/>
                </a:lnTo>
                <a:lnTo>
                  <a:pt x="27472" y="796207"/>
                </a:lnTo>
                <a:lnTo>
                  <a:pt x="58293" y="827065"/>
                </a:lnTo>
                <a:lnTo>
                  <a:pt x="97373" y="847310"/>
                </a:lnTo>
                <a:lnTo>
                  <a:pt x="142367" y="854583"/>
                </a:lnTo>
                <a:lnTo>
                  <a:pt x="7526782" y="854583"/>
                </a:lnTo>
                <a:lnTo>
                  <a:pt x="7571775" y="847310"/>
                </a:lnTo>
                <a:lnTo>
                  <a:pt x="7610856" y="827065"/>
                </a:lnTo>
                <a:lnTo>
                  <a:pt x="7641676" y="796207"/>
                </a:lnTo>
                <a:lnTo>
                  <a:pt x="7661889" y="757095"/>
                </a:lnTo>
                <a:lnTo>
                  <a:pt x="7669149" y="712089"/>
                </a:lnTo>
                <a:lnTo>
                  <a:pt x="7669149" y="142367"/>
                </a:lnTo>
                <a:lnTo>
                  <a:pt x="7661889" y="97373"/>
                </a:lnTo>
                <a:lnTo>
                  <a:pt x="7641676" y="58293"/>
                </a:lnTo>
                <a:lnTo>
                  <a:pt x="7610856" y="27472"/>
                </a:lnTo>
                <a:lnTo>
                  <a:pt x="7571775" y="7259"/>
                </a:lnTo>
                <a:lnTo>
                  <a:pt x="7526782" y="0"/>
                </a:lnTo>
                <a:close/>
              </a:path>
            </a:pathLst>
          </a:custGeom>
          <a:solidFill>
            <a:srgbClr val="1F5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596254" y="2554478"/>
            <a:ext cx="16573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Leelawadee"/>
                <a:cs typeface="Leelawadee"/>
              </a:rPr>
              <a:t>o</a:t>
            </a:r>
            <a:endParaRPr sz="1800">
              <a:latin typeface="Leelawadee"/>
              <a:cs typeface="Leelawade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17319" y="5438140"/>
            <a:ext cx="8837295" cy="851535"/>
          </a:xfrm>
          <a:custGeom>
            <a:avLst/>
            <a:gdLst/>
            <a:ahLst/>
            <a:cxnLst/>
            <a:rect l="l" t="t" r="r" b="b"/>
            <a:pathLst>
              <a:path w="8837295" h="851535">
                <a:moveTo>
                  <a:pt x="0" y="141859"/>
                </a:moveTo>
                <a:lnTo>
                  <a:pt x="7230" y="97015"/>
                </a:lnTo>
                <a:lnTo>
                  <a:pt x="27366" y="58073"/>
                </a:lnTo>
                <a:lnTo>
                  <a:pt x="58073" y="27366"/>
                </a:lnTo>
                <a:lnTo>
                  <a:pt x="97015" y="7230"/>
                </a:lnTo>
                <a:lnTo>
                  <a:pt x="141858" y="0"/>
                </a:lnTo>
                <a:lnTo>
                  <a:pt x="8695309" y="0"/>
                </a:lnTo>
                <a:lnTo>
                  <a:pt x="8740152" y="7230"/>
                </a:lnTo>
                <a:lnTo>
                  <a:pt x="8779094" y="27366"/>
                </a:lnTo>
                <a:lnTo>
                  <a:pt x="8809801" y="58073"/>
                </a:lnTo>
                <a:lnTo>
                  <a:pt x="8829937" y="97015"/>
                </a:lnTo>
                <a:lnTo>
                  <a:pt x="8837167" y="141859"/>
                </a:lnTo>
                <a:lnTo>
                  <a:pt x="8837167" y="709129"/>
                </a:lnTo>
                <a:lnTo>
                  <a:pt x="8829937" y="753960"/>
                </a:lnTo>
                <a:lnTo>
                  <a:pt x="8809801" y="792895"/>
                </a:lnTo>
                <a:lnTo>
                  <a:pt x="8779094" y="823598"/>
                </a:lnTo>
                <a:lnTo>
                  <a:pt x="8740152" y="843732"/>
                </a:lnTo>
                <a:lnTo>
                  <a:pt x="8695309" y="850963"/>
                </a:lnTo>
                <a:lnTo>
                  <a:pt x="141858" y="850963"/>
                </a:lnTo>
                <a:lnTo>
                  <a:pt x="97015" y="843732"/>
                </a:lnTo>
                <a:lnTo>
                  <a:pt x="58073" y="823598"/>
                </a:lnTo>
                <a:lnTo>
                  <a:pt x="27366" y="792895"/>
                </a:lnTo>
                <a:lnTo>
                  <a:pt x="7230" y="753960"/>
                </a:lnTo>
                <a:lnTo>
                  <a:pt x="0" y="709129"/>
                </a:lnTo>
                <a:lnTo>
                  <a:pt x="0" y="141859"/>
                </a:lnTo>
                <a:close/>
              </a:path>
            </a:pathLst>
          </a:custGeom>
          <a:ln w="19050">
            <a:solidFill>
              <a:srgbClr val="9D5F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124836" y="4437253"/>
            <a:ext cx="8421370" cy="1332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315" algn="ctr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El referente debe concordar </a:t>
            </a:r>
            <a:r>
              <a:rPr sz="2400" b="1" dirty="0">
                <a:solidFill>
                  <a:srgbClr val="FFFFFF"/>
                </a:solidFill>
                <a:latin typeface="Leelawadee"/>
                <a:cs typeface="Leelawadee"/>
              </a:rPr>
              <a:t>en </a:t>
            </a: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género </a:t>
            </a:r>
            <a:r>
              <a:rPr sz="2400" b="1" dirty="0">
                <a:solidFill>
                  <a:srgbClr val="FFFFFF"/>
                </a:solidFill>
                <a:latin typeface="Leelawadee"/>
                <a:cs typeface="Leelawadee"/>
              </a:rPr>
              <a:t>y en</a:t>
            </a:r>
            <a:r>
              <a:rPr sz="2400" b="1" spc="-35" dirty="0">
                <a:solidFill>
                  <a:srgbClr val="FFFFFF"/>
                </a:solidFill>
                <a:latin typeface="Leelawadee"/>
                <a:cs typeface="Leelawadee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número</a:t>
            </a:r>
            <a:endParaRPr sz="2400">
              <a:latin typeface="Leelawadee"/>
              <a:cs typeface="Leelawadee"/>
            </a:endParaRPr>
          </a:p>
          <a:p>
            <a:pPr marL="996950" algn="ctr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Leelawadee"/>
                <a:cs typeface="Leelawadee"/>
              </a:rPr>
              <a:t>con su</a:t>
            </a:r>
            <a:r>
              <a:rPr sz="2400" b="1" spc="-95" dirty="0">
                <a:solidFill>
                  <a:srgbClr val="FFFFFF"/>
                </a:solidFill>
                <a:latin typeface="Leelawadee"/>
                <a:cs typeface="Leelawadee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Leelawadee"/>
                <a:cs typeface="Leelawadee"/>
              </a:rPr>
              <a:t>antecedente.</a:t>
            </a:r>
            <a:endParaRPr sz="2400">
              <a:latin typeface="Leelawadee"/>
              <a:cs typeface="Leelawadee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sz="2200" b="1" u="heavy" spc="-5" dirty="0">
                <a:solidFill>
                  <a:srgbClr val="121329"/>
                </a:solidFill>
                <a:latin typeface="Corbel"/>
                <a:cs typeface="Corbel"/>
              </a:rPr>
              <a:t>César Vallejo </a:t>
            </a:r>
            <a:r>
              <a:rPr sz="2200" spc="-5" dirty="0">
                <a:latin typeface="Corbel"/>
                <a:cs typeface="Corbel"/>
              </a:rPr>
              <a:t>viajó  a París (…). </a:t>
            </a:r>
            <a:r>
              <a:rPr sz="2200" b="1" u="heavy" spc="-5" dirty="0">
                <a:solidFill>
                  <a:srgbClr val="00AF50"/>
                </a:solidFill>
                <a:latin typeface="Corbel"/>
                <a:cs typeface="Corbel"/>
              </a:rPr>
              <a:t>El poeta </a:t>
            </a:r>
            <a:r>
              <a:rPr sz="2200" spc="-5" dirty="0">
                <a:latin typeface="Corbel"/>
                <a:cs typeface="Corbel"/>
              </a:rPr>
              <a:t>no sospechó lo que </a:t>
            </a:r>
            <a:r>
              <a:rPr sz="2200" spc="-10" dirty="0">
                <a:latin typeface="Corbel"/>
                <a:cs typeface="Corbel"/>
              </a:rPr>
              <a:t>podía</a:t>
            </a:r>
            <a:r>
              <a:rPr sz="2200" spc="-45" dirty="0">
                <a:latin typeface="Corbel"/>
                <a:cs typeface="Corbel"/>
              </a:rPr>
              <a:t> </a:t>
            </a:r>
            <a:r>
              <a:rPr sz="2200" spc="-25" dirty="0">
                <a:latin typeface="Corbel"/>
                <a:cs typeface="Corbel"/>
              </a:rPr>
              <a:t>ocurrir.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79770" y="5722620"/>
            <a:ext cx="1028065" cy="5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00AF50"/>
                </a:solidFill>
                <a:latin typeface="Corbel"/>
                <a:cs typeface="Corbel"/>
              </a:rPr>
              <a:t>masculino</a:t>
            </a:r>
            <a:endParaRPr sz="1800">
              <a:latin typeface="Corbel"/>
              <a:cs typeface="Corbe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00AF50"/>
                </a:solidFill>
                <a:latin typeface="Corbel"/>
                <a:cs typeface="Corbel"/>
              </a:rPr>
              <a:t>singular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67788" y="5722620"/>
            <a:ext cx="1028065" cy="5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121329"/>
                </a:solidFill>
                <a:latin typeface="Corbel"/>
                <a:cs typeface="Corbel"/>
              </a:rPr>
              <a:t>masculino</a:t>
            </a:r>
            <a:endParaRPr sz="1800">
              <a:latin typeface="Corbel"/>
              <a:cs typeface="Corbel"/>
            </a:endParaRPr>
          </a:p>
          <a:p>
            <a:pPr marL="2540" algn="ctr">
              <a:lnSpc>
                <a:spcPct val="100000"/>
              </a:lnSpc>
            </a:pPr>
            <a:r>
              <a:rPr sz="1800" b="1" spc="-5" dirty="0">
                <a:solidFill>
                  <a:srgbClr val="121329"/>
                </a:solidFill>
                <a:latin typeface="Corbel"/>
                <a:cs typeface="Corbel"/>
              </a:rPr>
              <a:t>singular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048964" y="1827148"/>
            <a:ext cx="171450" cy="486409"/>
          </a:xfrm>
          <a:custGeom>
            <a:avLst/>
            <a:gdLst/>
            <a:ahLst/>
            <a:cxnLst/>
            <a:rect l="l" t="t" r="r" b="b"/>
            <a:pathLst>
              <a:path w="171450" h="486410">
                <a:moveTo>
                  <a:pt x="16444" y="314908"/>
                </a:moveTo>
                <a:lnTo>
                  <a:pt x="9322" y="317373"/>
                </a:lnTo>
                <a:lnTo>
                  <a:pt x="3643" y="322423"/>
                </a:lnTo>
                <a:lnTo>
                  <a:pt x="464" y="329009"/>
                </a:lnTo>
                <a:lnTo>
                  <a:pt x="0" y="336286"/>
                </a:lnTo>
                <a:lnTo>
                  <a:pt x="2464" y="343408"/>
                </a:lnTo>
                <a:lnTo>
                  <a:pt x="85522" y="485901"/>
                </a:lnTo>
                <a:lnTo>
                  <a:pt x="107542" y="448183"/>
                </a:lnTo>
                <a:lnTo>
                  <a:pt x="66472" y="448183"/>
                </a:lnTo>
                <a:lnTo>
                  <a:pt x="66472" y="377570"/>
                </a:lnTo>
                <a:lnTo>
                  <a:pt x="35357" y="324230"/>
                </a:lnTo>
                <a:lnTo>
                  <a:pt x="30307" y="318551"/>
                </a:lnTo>
                <a:lnTo>
                  <a:pt x="23721" y="315372"/>
                </a:lnTo>
                <a:lnTo>
                  <a:pt x="16444" y="314908"/>
                </a:lnTo>
                <a:close/>
              </a:path>
              <a:path w="171450" h="486410">
                <a:moveTo>
                  <a:pt x="66472" y="377570"/>
                </a:moveTo>
                <a:lnTo>
                  <a:pt x="66472" y="448183"/>
                </a:lnTo>
                <a:lnTo>
                  <a:pt x="104572" y="448183"/>
                </a:lnTo>
                <a:lnTo>
                  <a:pt x="104572" y="438530"/>
                </a:lnTo>
                <a:lnTo>
                  <a:pt x="69139" y="438530"/>
                </a:lnTo>
                <a:lnTo>
                  <a:pt x="85586" y="410336"/>
                </a:lnTo>
                <a:lnTo>
                  <a:pt x="66472" y="377570"/>
                </a:lnTo>
                <a:close/>
              </a:path>
              <a:path w="171450" h="486410">
                <a:moveTo>
                  <a:pt x="154656" y="314908"/>
                </a:moveTo>
                <a:lnTo>
                  <a:pt x="104699" y="377570"/>
                </a:lnTo>
                <a:lnTo>
                  <a:pt x="104572" y="448183"/>
                </a:lnTo>
                <a:lnTo>
                  <a:pt x="107542" y="448183"/>
                </a:lnTo>
                <a:lnTo>
                  <a:pt x="168707" y="343408"/>
                </a:lnTo>
                <a:lnTo>
                  <a:pt x="171154" y="336286"/>
                </a:lnTo>
                <a:lnTo>
                  <a:pt x="170660" y="329009"/>
                </a:lnTo>
                <a:lnTo>
                  <a:pt x="167475" y="322423"/>
                </a:lnTo>
                <a:lnTo>
                  <a:pt x="161849" y="317373"/>
                </a:lnTo>
                <a:lnTo>
                  <a:pt x="154656" y="314908"/>
                </a:lnTo>
                <a:close/>
              </a:path>
              <a:path w="171450" h="486410">
                <a:moveTo>
                  <a:pt x="85586" y="410336"/>
                </a:moveTo>
                <a:lnTo>
                  <a:pt x="69139" y="438530"/>
                </a:lnTo>
                <a:lnTo>
                  <a:pt x="102032" y="438530"/>
                </a:lnTo>
                <a:lnTo>
                  <a:pt x="85586" y="410336"/>
                </a:lnTo>
                <a:close/>
              </a:path>
              <a:path w="171450" h="486410">
                <a:moveTo>
                  <a:pt x="104572" y="377788"/>
                </a:moveTo>
                <a:lnTo>
                  <a:pt x="85586" y="410336"/>
                </a:lnTo>
                <a:lnTo>
                  <a:pt x="102032" y="438530"/>
                </a:lnTo>
                <a:lnTo>
                  <a:pt x="104572" y="438530"/>
                </a:lnTo>
                <a:lnTo>
                  <a:pt x="104572" y="377788"/>
                </a:lnTo>
                <a:close/>
              </a:path>
              <a:path w="171450" h="486410">
                <a:moveTo>
                  <a:pt x="104572" y="0"/>
                </a:moveTo>
                <a:lnTo>
                  <a:pt x="66472" y="0"/>
                </a:lnTo>
                <a:lnTo>
                  <a:pt x="66599" y="377788"/>
                </a:lnTo>
                <a:lnTo>
                  <a:pt x="85586" y="410336"/>
                </a:lnTo>
                <a:lnTo>
                  <a:pt x="104572" y="377788"/>
                </a:lnTo>
                <a:lnTo>
                  <a:pt x="10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40326" y="975105"/>
            <a:ext cx="426720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dirty="0">
                <a:latin typeface="Leelawadee"/>
                <a:cs typeface="Leelawadee"/>
              </a:rPr>
              <a:t>es</a:t>
            </a:r>
            <a:endParaRPr sz="1800">
              <a:latin typeface="Leelawadee"/>
              <a:cs typeface="Leelawadee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Leelawadee"/>
                <a:cs typeface="Leelawadee"/>
              </a:rPr>
              <a:t>una</a:t>
            </a:r>
            <a:endParaRPr sz="1800">
              <a:latin typeface="Leelawadee"/>
              <a:cs typeface="Leelawade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71675" y="2363723"/>
            <a:ext cx="2341880" cy="605155"/>
          </a:xfrm>
          <a:custGeom>
            <a:avLst/>
            <a:gdLst/>
            <a:ahLst/>
            <a:cxnLst/>
            <a:rect l="l" t="t" r="r" b="b"/>
            <a:pathLst>
              <a:path w="2341879" h="605155">
                <a:moveTo>
                  <a:pt x="2240788" y="0"/>
                </a:moveTo>
                <a:lnTo>
                  <a:pt x="100837" y="0"/>
                </a:lnTo>
                <a:lnTo>
                  <a:pt x="61561" y="7933"/>
                </a:lnTo>
                <a:lnTo>
                  <a:pt x="29511" y="29559"/>
                </a:lnTo>
                <a:lnTo>
                  <a:pt x="7915" y="61614"/>
                </a:lnTo>
                <a:lnTo>
                  <a:pt x="0" y="100837"/>
                </a:lnTo>
                <a:lnTo>
                  <a:pt x="0" y="504063"/>
                </a:lnTo>
                <a:lnTo>
                  <a:pt x="7915" y="543286"/>
                </a:lnTo>
                <a:lnTo>
                  <a:pt x="29511" y="575341"/>
                </a:lnTo>
                <a:lnTo>
                  <a:pt x="61561" y="596967"/>
                </a:lnTo>
                <a:lnTo>
                  <a:pt x="100837" y="604901"/>
                </a:lnTo>
                <a:lnTo>
                  <a:pt x="2240788" y="604901"/>
                </a:lnTo>
                <a:lnTo>
                  <a:pt x="2280011" y="596967"/>
                </a:lnTo>
                <a:lnTo>
                  <a:pt x="2312066" y="575341"/>
                </a:lnTo>
                <a:lnTo>
                  <a:pt x="2333692" y="543286"/>
                </a:lnTo>
                <a:lnTo>
                  <a:pt x="2341626" y="504063"/>
                </a:lnTo>
                <a:lnTo>
                  <a:pt x="2341626" y="100837"/>
                </a:lnTo>
                <a:lnTo>
                  <a:pt x="2333692" y="61614"/>
                </a:lnTo>
                <a:lnTo>
                  <a:pt x="2312066" y="29559"/>
                </a:lnTo>
                <a:lnTo>
                  <a:pt x="2280011" y="7933"/>
                </a:lnTo>
                <a:lnTo>
                  <a:pt x="224078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1675" y="2363723"/>
            <a:ext cx="2341880" cy="605155"/>
          </a:xfrm>
          <a:custGeom>
            <a:avLst/>
            <a:gdLst/>
            <a:ahLst/>
            <a:cxnLst/>
            <a:rect l="l" t="t" r="r" b="b"/>
            <a:pathLst>
              <a:path w="2341879" h="605155">
                <a:moveTo>
                  <a:pt x="0" y="100837"/>
                </a:moveTo>
                <a:lnTo>
                  <a:pt x="7915" y="61614"/>
                </a:lnTo>
                <a:lnTo>
                  <a:pt x="29511" y="29559"/>
                </a:lnTo>
                <a:lnTo>
                  <a:pt x="61561" y="7933"/>
                </a:lnTo>
                <a:lnTo>
                  <a:pt x="100837" y="0"/>
                </a:lnTo>
                <a:lnTo>
                  <a:pt x="2240788" y="0"/>
                </a:lnTo>
                <a:lnTo>
                  <a:pt x="2280011" y="7933"/>
                </a:lnTo>
                <a:lnTo>
                  <a:pt x="2312066" y="29559"/>
                </a:lnTo>
                <a:lnTo>
                  <a:pt x="2333692" y="61614"/>
                </a:lnTo>
                <a:lnTo>
                  <a:pt x="2341626" y="100837"/>
                </a:lnTo>
                <a:lnTo>
                  <a:pt x="2341626" y="504063"/>
                </a:lnTo>
                <a:lnTo>
                  <a:pt x="2333692" y="543286"/>
                </a:lnTo>
                <a:lnTo>
                  <a:pt x="2312066" y="575341"/>
                </a:lnTo>
                <a:lnTo>
                  <a:pt x="2280011" y="596967"/>
                </a:lnTo>
                <a:lnTo>
                  <a:pt x="2240788" y="604901"/>
                </a:lnTo>
                <a:lnTo>
                  <a:pt x="100837" y="604901"/>
                </a:lnTo>
                <a:lnTo>
                  <a:pt x="61561" y="596967"/>
                </a:lnTo>
                <a:lnTo>
                  <a:pt x="29511" y="575341"/>
                </a:lnTo>
                <a:lnTo>
                  <a:pt x="7915" y="543286"/>
                </a:lnTo>
                <a:lnTo>
                  <a:pt x="0" y="504063"/>
                </a:lnTo>
                <a:lnTo>
                  <a:pt x="0" y="10083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202560" y="2504440"/>
            <a:ext cx="188213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Leelawadee"/>
                <a:cs typeface="Leelawadee"/>
              </a:rPr>
              <a:t>REDUNDANCIA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048964" y="3060700"/>
            <a:ext cx="171450" cy="540385"/>
          </a:xfrm>
          <a:custGeom>
            <a:avLst/>
            <a:gdLst/>
            <a:ahLst/>
            <a:cxnLst/>
            <a:rect l="l" t="t" r="r" b="b"/>
            <a:pathLst>
              <a:path w="171450" h="540385">
                <a:moveTo>
                  <a:pt x="16444" y="368827"/>
                </a:moveTo>
                <a:lnTo>
                  <a:pt x="9322" y="371221"/>
                </a:lnTo>
                <a:lnTo>
                  <a:pt x="3643" y="376273"/>
                </a:lnTo>
                <a:lnTo>
                  <a:pt x="464" y="382873"/>
                </a:lnTo>
                <a:lnTo>
                  <a:pt x="0" y="390187"/>
                </a:lnTo>
                <a:lnTo>
                  <a:pt x="2464" y="397383"/>
                </a:lnTo>
                <a:lnTo>
                  <a:pt x="85522" y="539876"/>
                </a:lnTo>
                <a:lnTo>
                  <a:pt x="107616" y="502030"/>
                </a:lnTo>
                <a:lnTo>
                  <a:pt x="66472" y="502030"/>
                </a:lnTo>
                <a:lnTo>
                  <a:pt x="66472" y="431418"/>
                </a:lnTo>
                <a:lnTo>
                  <a:pt x="35357" y="378078"/>
                </a:lnTo>
                <a:lnTo>
                  <a:pt x="30307" y="372471"/>
                </a:lnTo>
                <a:lnTo>
                  <a:pt x="23721" y="369315"/>
                </a:lnTo>
                <a:lnTo>
                  <a:pt x="16444" y="368827"/>
                </a:lnTo>
                <a:close/>
              </a:path>
              <a:path w="171450" h="540385">
                <a:moveTo>
                  <a:pt x="66472" y="431418"/>
                </a:moveTo>
                <a:lnTo>
                  <a:pt x="66472" y="502030"/>
                </a:lnTo>
                <a:lnTo>
                  <a:pt x="104572" y="502030"/>
                </a:lnTo>
                <a:lnTo>
                  <a:pt x="104572" y="492378"/>
                </a:lnTo>
                <a:lnTo>
                  <a:pt x="69139" y="492378"/>
                </a:lnTo>
                <a:lnTo>
                  <a:pt x="85586" y="464184"/>
                </a:lnTo>
                <a:lnTo>
                  <a:pt x="66472" y="431418"/>
                </a:lnTo>
                <a:close/>
              </a:path>
              <a:path w="171450" h="540385">
                <a:moveTo>
                  <a:pt x="154656" y="368827"/>
                </a:moveTo>
                <a:lnTo>
                  <a:pt x="104699" y="431418"/>
                </a:lnTo>
                <a:lnTo>
                  <a:pt x="104572" y="502030"/>
                </a:lnTo>
                <a:lnTo>
                  <a:pt x="107616" y="502030"/>
                </a:lnTo>
                <a:lnTo>
                  <a:pt x="168707" y="397383"/>
                </a:lnTo>
                <a:lnTo>
                  <a:pt x="171154" y="390187"/>
                </a:lnTo>
                <a:lnTo>
                  <a:pt x="170660" y="382873"/>
                </a:lnTo>
                <a:lnTo>
                  <a:pt x="167475" y="376273"/>
                </a:lnTo>
                <a:lnTo>
                  <a:pt x="161849" y="371221"/>
                </a:lnTo>
                <a:lnTo>
                  <a:pt x="154656" y="368827"/>
                </a:lnTo>
                <a:close/>
              </a:path>
              <a:path w="171450" h="540385">
                <a:moveTo>
                  <a:pt x="85586" y="464184"/>
                </a:moveTo>
                <a:lnTo>
                  <a:pt x="69139" y="492378"/>
                </a:lnTo>
                <a:lnTo>
                  <a:pt x="102032" y="492378"/>
                </a:lnTo>
                <a:lnTo>
                  <a:pt x="85586" y="464184"/>
                </a:lnTo>
                <a:close/>
              </a:path>
              <a:path w="171450" h="540385">
                <a:moveTo>
                  <a:pt x="104572" y="431636"/>
                </a:moveTo>
                <a:lnTo>
                  <a:pt x="85586" y="464184"/>
                </a:lnTo>
                <a:lnTo>
                  <a:pt x="102032" y="492378"/>
                </a:lnTo>
                <a:lnTo>
                  <a:pt x="104572" y="492378"/>
                </a:lnTo>
                <a:lnTo>
                  <a:pt x="104572" y="431636"/>
                </a:lnTo>
                <a:close/>
              </a:path>
              <a:path w="171450" h="540385">
                <a:moveTo>
                  <a:pt x="104572" y="0"/>
                </a:moveTo>
                <a:lnTo>
                  <a:pt x="66472" y="0"/>
                </a:lnTo>
                <a:lnTo>
                  <a:pt x="66599" y="431636"/>
                </a:lnTo>
                <a:lnTo>
                  <a:pt x="85586" y="464184"/>
                </a:lnTo>
                <a:lnTo>
                  <a:pt x="104572" y="431636"/>
                </a:lnTo>
                <a:lnTo>
                  <a:pt x="10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64689" y="3671189"/>
            <a:ext cx="1395730" cy="431800"/>
          </a:xfrm>
          <a:custGeom>
            <a:avLst/>
            <a:gdLst/>
            <a:ahLst/>
            <a:cxnLst/>
            <a:rect l="l" t="t" r="r" b="b"/>
            <a:pathLst>
              <a:path w="1395729" h="431800">
                <a:moveTo>
                  <a:pt x="1323466" y="0"/>
                </a:moveTo>
                <a:lnTo>
                  <a:pt x="72009" y="0"/>
                </a:lnTo>
                <a:lnTo>
                  <a:pt x="43987" y="5661"/>
                </a:lnTo>
                <a:lnTo>
                  <a:pt x="21097" y="21097"/>
                </a:lnTo>
                <a:lnTo>
                  <a:pt x="5661" y="43987"/>
                </a:lnTo>
                <a:lnTo>
                  <a:pt x="0" y="72009"/>
                </a:lnTo>
                <a:lnTo>
                  <a:pt x="0" y="359791"/>
                </a:lnTo>
                <a:lnTo>
                  <a:pt x="5661" y="387812"/>
                </a:lnTo>
                <a:lnTo>
                  <a:pt x="21097" y="410702"/>
                </a:lnTo>
                <a:lnTo>
                  <a:pt x="43987" y="426138"/>
                </a:lnTo>
                <a:lnTo>
                  <a:pt x="72009" y="431800"/>
                </a:lnTo>
                <a:lnTo>
                  <a:pt x="1323466" y="431800"/>
                </a:lnTo>
                <a:lnTo>
                  <a:pt x="1351488" y="426138"/>
                </a:lnTo>
                <a:lnTo>
                  <a:pt x="1374378" y="410702"/>
                </a:lnTo>
                <a:lnTo>
                  <a:pt x="1389814" y="387812"/>
                </a:lnTo>
                <a:lnTo>
                  <a:pt x="1395476" y="359791"/>
                </a:lnTo>
                <a:lnTo>
                  <a:pt x="1395476" y="72009"/>
                </a:lnTo>
                <a:lnTo>
                  <a:pt x="1389814" y="43987"/>
                </a:lnTo>
                <a:lnTo>
                  <a:pt x="1374378" y="21097"/>
                </a:lnTo>
                <a:lnTo>
                  <a:pt x="1351488" y="5661"/>
                </a:lnTo>
                <a:lnTo>
                  <a:pt x="1323466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64689" y="3671189"/>
            <a:ext cx="1395730" cy="431800"/>
          </a:xfrm>
          <a:custGeom>
            <a:avLst/>
            <a:gdLst/>
            <a:ahLst/>
            <a:cxnLst/>
            <a:rect l="l" t="t" r="r" b="b"/>
            <a:pathLst>
              <a:path w="1395729" h="431800">
                <a:moveTo>
                  <a:pt x="0" y="72009"/>
                </a:moveTo>
                <a:lnTo>
                  <a:pt x="5661" y="43987"/>
                </a:lnTo>
                <a:lnTo>
                  <a:pt x="21097" y="21097"/>
                </a:lnTo>
                <a:lnTo>
                  <a:pt x="43987" y="5661"/>
                </a:lnTo>
                <a:lnTo>
                  <a:pt x="72009" y="0"/>
                </a:lnTo>
                <a:lnTo>
                  <a:pt x="1323466" y="0"/>
                </a:lnTo>
                <a:lnTo>
                  <a:pt x="1351488" y="5661"/>
                </a:lnTo>
                <a:lnTo>
                  <a:pt x="1374378" y="21097"/>
                </a:lnTo>
                <a:lnTo>
                  <a:pt x="1389814" y="43987"/>
                </a:lnTo>
                <a:lnTo>
                  <a:pt x="1395476" y="72009"/>
                </a:lnTo>
                <a:lnTo>
                  <a:pt x="1395476" y="359791"/>
                </a:lnTo>
                <a:lnTo>
                  <a:pt x="1389814" y="387812"/>
                </a:lnTo>
                <a:lnTo>
                  <a:pt x="1374378" y="410702"/>
                </a:lnTo>
                <a:lnTo>
                  <a:pt x="1351488" y="426138"/>
                </a:lnTo>
                <a:lnTo>
                  <a:pt x="1323466" y="431800"/>
                </a:lnTo>
                <a:lnTo>
                  <a:pt x="72009" y="431800"/>
                </a:lnTo>
                <a:lnTo>
                  <a:pt x="43987" y="426138"/>
                </a:lnTo>
                <a:lnTo>
                  <a:pt x="21097" y="410702"/>
                </a:lnTo>
                <a:lnTo>
                  <a:pt x="5661" y="387812"/>
                </a:lnTo>
                <a:lnTo>
                  <a:pt x="0" y="359791"/>
                </a:lnTo>
                <a:lnTo>
                  <a:pt x="0" y="7200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752470" y="3725417"/>
            <a:ext cx="8185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Leelawadee"/>
                <a:cs typeface="Leelawadee"/>
              </a:rPr>
              <a:t>T</a:t>
            </a:r>
            <a:r>
              <a:rPr sz="2000" b="1" spc="35" dirty="0">
                <a:latin typeface="Leelawadee"/>
                <a:cs typeface="Leelawadee"/>
              </a:rPr>
              <a:t>E</a:t>
            </a:r>
            <a:r>
              <a:rPr sz="2000" b="1" spc="25" dirty="0">
                <a:latin typeface="Leelawadee"/>
                <a:cs typeface="Leelawadee"/>
              </a:rPr>
              <a:t>X</a:t>
            </a:r>
            <a:r>
              <a:rPr sz="2000" b="1" spc="-70" dirty="0">
                <a:latin typeface="Leelawadee"/>
                <a:cs typeface="Leelawadee"/>
              </a:rPr>
              <a:t>T</a:t>
            </a:r>
            <a:r>
              <a:rPr sz="2000" b="1" dirty="0">
                <a:latin typeface="Leelawadee"/>
                <a:cs typeface="Leelawadee"/>
              </a:rPr>
              <a:t>O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36365" y="3098038"/>
            <a:ext cx="54864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Leelawadee"/>
                <a:cs typeface="Leelawadee"/>
              </a:rPr>
              <a:t>en</a:t>
            </a:r>
            <a:r>
              <a:rPr sz="1800" b="1" spc="-90" dirty="0">
                <a:latin typeface="Leelawadee"/>
                <a:cs typeface="Leelawadee"/>
              </a:rPr>
              <a:t> </a:t>
            </a:r>
            <a:r>
              <a:rPr sz="1800" b="1" dirty="0">
                <a:latin typeface="Leelawadee"/>
                <a:cs typeface="Leelawadee"/>
              </a:rPr>
              <a:t>el</a:t>
            </a:r>
            <a:endParaRPr sz="1800">
              <a:latin typeface="Leelawadee"/>
              <a:cs typeface="Leelawad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4408" y="1689861"/>
            <a:ext cx="2379345" cy="431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070">
              <a:lnSpc>
                <a:spcPct val="100000"/>
              </a:lnSpc>
            </a:pPr>
            <a:r>
              <a:rPr sz="2400" b="1" spc="-5" dirty="0">
                <a:latin typeface="Corbel"/>
                <a:cs typeface="Corbel"/>
              </a:rPr>
              <a:t>Reemplazantes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3290" y="3176904"/>
            <a:ext cx="188213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2400" b="1" dirty="0">
                <a:latin typeface="Corbel"/>
                <a:cs typeface="Corbel"/>
              </a:rPr>
              <a:t>Supresiones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7146" y="3417061"/>
            <a:ext cx="863600" cy="85725"/>
          </a:xfrm>
          <a:custGeom>
            <a:avLst/>
            <a:gdLst/>
            <a:ahLst/>
            <a:cxnLst/>
            <a:rect l="l" t="t" r="r" b="b"/>
            <a:pathLst>
              <a:path w="863600" h="85725">
                <a:moveTo>
                  <a:pt x="777875" y="0"/>
                </a:moveTo>
                <a:lnTo>
                  <a:pt x="777875" y="85725"/>
                </a:lnTo>
                <a:lnTo>
                  <a:pt x="834940" y="57150"/>
                </a:lnTo>
                <a:lnTo>
                  <a:pt x="792226" y="57150"/>
                </a:lnTo>
                <a:lnTo>
                  <a:pt x="792226" y="28575"/>
                </a:lnTo>
                <a:lnTo>
                  <a:pt x="835109" y="28575"/>
                </a:lnTo>
                <a:lnTo>
                  <a:pt x="777875" y="0"/>
                </a:lnTo>
                <a:close/>
              </a:path>
              <a:path w="863600" h="85725">
                <a:moveTo>
                  <a:pt x="77787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77875" y="57150"/>
                </a:lnTo>
                <a:lnTo>
                  <a:pt x="777875" y="28575"/>
                </a:lnTo>
                <a:close/>
              </a:path>
              <a:path w="863600" h="85725">
                <a:moveTo>
                  <a:pt x="835109" y="28575"/>
                </a:moveTo>
                <a:lnTo>
                  <a:pt x="792226" y="28575"/>
                </a:lnTo>
                <a:lnTo>
                  <a:pt x="792226" y="57150"/>
                </a:lnTo>
                <a:lnTo>
                  <a:pt x="834940" y="57150"/>
                </a:lnTo>
                <a:lnTo>
                  <a:pt x="863600" y="42799"/>
                </a:lnTo>
                <a:lnTo>
                  <a:pt x="83510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40400" y="983741"/>
            <a:ext cx="358775" cy="2087880"/>
          </a:xfrm>
          <a:custGeom>
            <a:avLst/>
            <a:gdLst/>
            <a:ahLst/>
            <a:cxnLst/>
            <a:rect l="l" t="t" r="r" b="b"/>
            <a:pathLst>
              <a:path w="358775" h="2087880">
                <a:moveTo>
                  <a:pt x="358775" y="2087499"/>
                </a:moveTo>
                <a:lnTo>
                  <a:pt x="311095" y="2081287"/>
                </a:lnTo>
                <a:lnTo>
                  <a:pt x="268256" y="2063759"/>
                </a:lnTo>
                <a:lnTo>
                  <a:pt x="231965" y="2036571"/>
                </a:lnTo>
                <a:lnTo>
                  <a:pt x="203929" y="2001383"/>
                </a:lnTo>
                <a:lnTo>
                  <a:pt x="185855" y="1959852"/>
                </a:lnTo>
                <a:lnTo>
                  <a:pt x="179450" y="1913636"/>
                </a:lnTo>
                <a:lnTo>
                  <a:pt x="179450" y="1178941"/>
                </a:lnTo>
                <a:lnTo>
                  <a:pt x="173046" y="1132671"/>
                </a:lnTo>
                <a:lnTo>
                  <a:pt x="154968" y="1091104"/>
                </a:lnTo>
                <a:lnTo>
                  <a:pt x="126920" y="1055893"/>
                </a:lnTo>
                <a:lnTo>
                  <a:pt x="90607" y="1028695"/>
                </a:lnTo>
                <a:lnTo>
                  <a:pt x="47732" y="1011162"/>
                </a:lnTo>
                <a:lnTo>
                  <a:pt x="0" y="1004951"/>
                </a:lnTo>
                <a:lnTo>
                  <a:pt x="47732" y="998739"/>
                </a:lnTo>
                <a:lnTo>
                  <a:pt x="90607" y="981206"/>
                </a:lnTo>
                <a:lnTo>
                  <a:pt x="126920" y="954008"/>
                </a:lnTo>
                <a:lnTo>
                  <a:pt x="154968" y="918797"/>
                </a:lnTo>
                <a:lnTo>
                  <a:pt x="173046" y="877230"/>
                </a:lnTo>
                <a:lnTo>
                  <a:pt x="179450" y="830961"/>
                </a:lnTo>
                <a:lnTo>
                  <a:pt x="179450" y="173990"/>
                </a:lnTo>
                <a:lnTo>
                  <a:pt x="185855" y="127720"/>
                </a:lnTo>
                <a:lnTo>
                  <a:pt x="203929" y="86153"/>
                </a:lnTo>
                <a:lnTo>
                  <a:pt x="231965" y="50942"/>
                </a:lnTo>
                <a:lnTo>
                  <a:pt x="268256" y="23744"/>
                </a:lnTo>
                <a:lnTo>
                  <a:pt x="311095" y="6211"/>
                </a:lnTo>
                <a:lnTo>
                  <a:pt x="358775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74104" y="1007490"/>
            <a:ext cx="3096895" cy="2589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rbel"/>
                <a:cs typeface="Corbel"/>
              </a:rPr>
              <a:t>1.- Pronombres</a:t>
            </a:r>
            <a:r>
              <a:rPr sz="2200" spc="-55" dirty="0">
                <a:latin typeface="Corbel"/>
                <a:cs typeface="Corbel"/>
              </a:rPr>
              <a:t> </a:t>
            </a:r>
            <a:r>
              <a:rPr sz="2200" spc="-5" dirty="0">
                <a:latin typeface="Corbel"/>
                <a:cs typeface="Corbel"/>
              </a:rPr>
              <a:t>personales</a:t>
            </a:r>
            <a:endParaRPr sz="2200">
              <a:latin typeface="Corbel"/>
              <a:cs typeface="Corbel"/>
            </a:endParaRPr>
          </a:p>
          <a:p>
            <a:pPr marL="12700" marR="1285240">
              <a:lnSpc>
                <a:spcPct val="100000"/>
              </a:lnSpc>
            </a:pPr>
            <a:r>
              <a:rPr sz="2200" spc="-10" dirty="0">
                <a:latin typeface="Corbel"/>
                <a:cs typeface="Corbel"/>
              </a:rPr>
              <a:t>2.-</a:t>
            </a:r>
            <a:r>
              <a:rPr sz="2200" spc="-50" dirty="0">
                <a:latin typeface="Corbel"/>
                <a:cs typeface="Corbel"/>
              </a:rPr>
              <a:t> </a:t>
            </a:r>
            <a:r>
              <a:rPr sz="2200" spc="-5" dirty="0">
                <a:latin typeface="Corbel"/>
                <a:cs typeface="Corbel"/>
              </a:rPr>
              <a:t>Pronombres  demostrativos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orbel"/>
                <a:cs typeface="Corbel"/>
              </a:rPr>
              <a:t>3.- Pronombres</a:t>
            </a:r>
            <a:r>
              <a:rPr sz="2200" spc="-40" dirty="0">
                <a:latin typeface="Corbel"/>
                <a:cs typeface="Corbel"/>
              </a:rPr>
              <a:t> </a:t>
            </a:r>
            <a:r>
              <a:rPr sz="2200" spc="-5" dirty="0">
                <a:latin typeface="Corbel"/>
                <a:cs typeface="Corbel"/>
              </a:rPr>
              <a:t>relativos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orbel"/>
                <a:cs typeface="Corbel"/>
              </a:rPr>
              <a:t>4.-</a:t>
            </a:r>
            <a:r>
              <a:rPr sz="2200" spc="-150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Adverbios</a:t>
            </a:r>
            <a:endParaRPr sz="22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orbel"/>
                <a:cs typeface="Corbel"/>
              </a:rPr>
              <a:t>5.-</a:t>
            </a:r>
            <a:r>
              <a:rPr sz="2200" spc="-120" dirty="0">
                <a:latin typeface="Corbel"/>
                <a:cs typeface="Corbel"/>
              </a:rPr>
              <a:t> </a:t>
            </a:r>
            <a:r>
              <a:rPr sz="2200" spc="-5" dirty="0">
                <a:latin typeface="Corbel"/>
                <a:cs typeface="Corbel"/>
              </a:rPr>
              <a:t>Sinónimos</a:t>
            </a:r>
            <a:endParaRPr sz="2200">
              <a:latin typeface="Corbel"/>
              <a:cs typeface="Corbel"/>
            </a:endParaRPr>
          </a:p>
          <a:p>
            <a:pPr marR="1649095" algn="ctr">
              <a:lnSpc>
                <a:spcPct val="100000"/>
              </a:lnSpc>
              <a:spcBef>
                <a:spcPts val="1685"/>
              </a:spcBef>
            </a:pPr>
            <a:r>
              <a:rPr sz="2200" spc="-5" dirty="0">
                <a:latin typeface="Corbel"/>
                <a:cs typeface="Corbel"/>
              </a:rPr>
              <a:t>1.-</a:t>
            </a:r>
            <a:r>
              <a:rPr sz="2200" spc="-6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Elipsis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747" y="0"/>
            <a:ext cx="9144000" cy="923925"/>
          </a:xfrm>
          <a:custGeom>
            <a:avLst/>
            <a:gdLst/>
            <a:ahLst/>
            <a:cxnLst/>
            <a:rect l="l" t="t" r="r" b="b"/>
            <a:pathLst>
              <a:path w="9144000" h="923925">
                <a:moveTo>
                  <a:pt x="0" y="923925"/>
                </a:moveTo>
                <a:lnTo>
                  <a:pt x="9144000" y="923925"/>
                </a:lnTo>
                <a:lnTo>
                  <a:pt x="9144000" y="0"/>
                </a:lnTo>
                <a:lnTo>
                  <a:pt x="0" y="0"/>
                </a:lnTo>
                <a:lnTo>
                  <a:pt x="0" y="92392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4579" y="10667"/>
            <a:ext cx="170687" cy="23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4467" y="13716"/>
            <a:ext cx="5004816" cy="1065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8347" y="13716"/>
            <a:ext cx="763524" cy="106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64579" y="711708"/>
            <a:ext cx="170687" cy="23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0610">
              <a:lnSpc>
                <a:spcPct val="100000"/>
              </a:lnSpc>
            </a:pPr>
            <a:r>
              <a:rPr dirty="0"/>
              <a:t>Tipos de</a:t>
            </a:r>
            <a:r>
              <a:rPr spc="-60" dirty="0"/>
              <a:t> </a:t>
            </a:r>
            <a:r>
              <a:rPr spc="-5" dirty="0"/>
              <a:t>referentes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07514" y="3869435"/>
          <a:ext cx="8290559" cy="2722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81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8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581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889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273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047241">
                <a:tc>
                  <a:txBody>
                    <a:bodyPr/>
                    <a:lstStyle/>
                    <a:p>
                      <a:pPr marL="243840" marR="157480" indent="-781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P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o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omb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es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personales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354965" marR="157480" indent="-1892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P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o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omb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es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relativos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207645" marR="156845" indent="-412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P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o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omb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es  Indefinidos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96520" indent="127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Pronombres 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De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m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ostr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a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ti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v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os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Leelawadee"/>
                          <a:cs typeface="Leelawadee"/>
                        </a:rPr>
                        <a:t>Adverbios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75714">
                <a:tc>
                  <a:txBody>
                    <a:bodyPr/>
                    <a:lstStyle/>
                    <a:p>
                      <a:pPr marL="85090" marR="932815" algn="just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spc="-5" dirty="0">
                          <a:latin typeface="Leelawadee"/>
                          <a:cs typeface="Leelawadee"/>
                        </a:rPr>
                        <a:t>La/las  </a:t>
                      </a:r>
                      <a:r>
                        <a:rPr sz="1800" dirty="0">
                          <a:latin typeface="Leelawadee"/>
                          <a:cs typeface="Leelawadee"/>
                        </a:rPr>
                        <a:t>Lo</a:t>
                      </a:r>
                      <a:r>
                        <a:rPr sz="1800" spc="-5" dirty="0">
                          <a:latin typeface="Leelawadee"/>
                          <a:cs typeface="Leelawadee"/>
                        </a:rPr>
                        <a:t>/los  </a:t>
                      </a:r>
                      <a:r>
                        <a:rPr sz="1800" spc="-155" dirty="0">
                          <a:latin typeface="Leelawadee"/>
                          <a:cs typeface="Leelawadee"/>
                        </a:rPr>
                        <a:t>Tú</a:t>
                      </a:r>
                      <a:endParaRPr sz="1800">
                        <a:latin typeface="Leelawadee"/>
                        <a:cs typeface="Leelawadee"/>
                      </a:endParaRPr>
                    </a:p>
                    <a:p>
                      <a:pPr marL="85090" algn="just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eelawadee"/>
                          <a:cs typeface="Leelawadee"/>
                        </a:rPr>
                        <a:t>Él</a:t>
                      </a:r>
                      <a:endParaRPr sz="1800">
                        <a:latin typeface="Leelawadee"/>
                        <a:cs typeface="Leelawadee"/>
                      </a:endParaRPr>
                    </a:p>
                    <a:p>
                      <a:pPr marL="85090" algn="just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Leelawadee"/>
                          <a:cs typeface="Leelawadee"/>
                        </a:rPr>
                        <a:t>Le/Les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9429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Leelawadee"/>
                          <a:cs typeface="Leelawadee"/>
                        </a:rPr>
                        <a:t>Que  Quien  </a:t>
                      </a:r>
                      <a:r>
                        <a:rPr sz="1800" spc="-5" dirty="0">
                          <a:latin typeface="Leelawadee"/>
                          <a:cs typeface="Leelawadee"/>
                        </a:rPr>
                        <a:t>Cuyo  Cual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661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Leelawadee"/>
                          <a:cs typeface="Leelawadee"/>
                        </a:rPr>
                        <a:t>Alguno  Ninguno  </a:t>
                      </a:r>
                      <a:r>
                        <a:rPr sz="1800" spc="-10" dirty="0">
                          <a:latin typeface="Leelawadee"/>
                          <a:cs typeface="Leelawadee"/>
                        </a:rPr>
                        <a:t>Otro  </a:t>
                      </a:r>
                      <a:r>
                        <a:rPr sz="1800" spc="-25" dirty="0">
                          <a:latin typeface="Leelawadee"/>
                          <a:cs typeface="Leelawadee"/>
                        </a:rPr>
                        <a:t>Varios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0941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spc="-5" dirty="0">
                          <a:latin typeface="Leelawadee"/>
                          <a:cs typeface="Leelawadee"/>
                        </a:rPr>
                        <a:t>Este  </a:t>
                      </a:r>
                      <a:r>
                        <a:rPr sz="1800" dirty="0">
                          <a:latin typeface="Leelawadee"/>
                          <a:cs typeface="Leelawadee"/>
                        </a:rPr>
                        <a:t>Ese  Aqu</a:t>
                      </a:r>
                      <a:r>
                        <a:rPr sz="1800" spc="-5" dirty="0">
                          <a:latin typeface="Leelawadee"/>
                          <a:cs typeface="Leelawadee"/>
                        </a:rPr>
                        <a:t>e</a:t>
                      </a:r>
                      <a:r>
                        <a:rPr sz="1800" dirty="0">
                          <a:latin typeface="Leelawadee"/>
                          <a:cs typeface="Leelawadee"/>
                        </a:rPr>
                        <a:t>l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86360" marR="74358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Leelawadee"/>
                          <a:cs typeface="Leelawadee"/>
                        </a:rPr>
                        <a:t>Aquí  Allá  Ahora  </a:t>
                      </a:r>
                      <a:r>
                        <a:rPr sz="1800" spc="-5" dirty="0">
                          <a:latin typeface="Leelawadee"/>
                          <a:cs typeface="Leelawadee"/>
                        </a:rPr>
                        <a:t>Don</a:t>
                      </a:r>
                      <a:r>
                        <a:rPr sz="1800" spc="-10" dirty="0">
                          <a:latin typeface="Leelawadee"/>
                          <a:cs typeface="Leelawadee"/>
                        </a:rPr>
                        <a:t>d</a:t>
                      </a:r>
                      <a:r>
                        <a:rPr sz="1800" dirty="0">
                          <a:latin typeface="Leelawadee"/>
                          <a:cs typeface="Leelawadee"/>
                        </a:rPr>
                        <a:t>e</a:t>
                      </a:r>
                      <a:endParaRPr sz="1800">
                        <a:latin typeface="Leelawadee"/>
                        <a:cs typeface="Leelawade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1446530"/>
          </a:xfrm>
          <a:custGeom>
            <a:avLst/>
            <a:gdLst/>
            <a:ahLst/>
            <a:cxnLst/>
            <a:rect l="l" t="t" r="r" b="b"/>
            <a:pathLst>
              <a:path w="9144000" h="1446530">
                <a:moveTo>
                  <a:pt x="0" y="1446276"/>
                </a:moveTo>
                <a:lnTo>
                  <a:pt x="9144000" y="1446276"/>
                </a:lnTo>
                <a:lnTo>
                  <a:pt x="9144000" y="0"/>
                </a:lnTo>
                <a:lnTo>
                  <a:pt x="0" y="0"/>
                </a:lnTo>
                <a:lnTo>
                  <a:pt x="0" y="14462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28944" y="10667"/>
            <a:ext cx="170687" cy="23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3416" y="21335"/>
            <a:ext cx="9506712" cy="10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80716" y="569976"/>
            <a:ext cx="6862572" cy="1011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42831" y="569976"/>
            <a:ext cx="726948" cy="1011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8944" y="1229867"/>
            <a:ext cx="166115" cy="234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ct val="100000"/>
              </a:lnSpc>
            </a:pPr>
            <a:r>
              <a:rPr sz="3600" spc="5" dirty="0"/>
              <a:t>Observa </a:t>
            </a:r>
            <a:r>
              <a:rPr sz="3600" dirty="0"/>
              <a:t>los </a:t>
            </a:r>
            <a:r>
              <a:rPr sz="3600" spc="-10" dirty="0"/>
              <a:t>siguientes </a:t>
            </a:r>
            <a:r>
              <a:rPr sz="3600" spc="-5" dirty="0"/>
              <a:t>ejemplos.</a:t>
            </a:r>
            <a:r>
              <a:rPr sz="3600" spc="40" dirty="0"/>
              <a:t> </a:t>
            </a:r>
            <a:r>
              <a:rPr sz="3600" spc="-5" dirty="0"/>
              <a:t>¿Cuáles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2952369" y="698246"/>
            <a:ext cx="6288405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solidFill>
                  <a:srgbClr val="FFFFFF"/>
                </a:solidFill>
                <a:latin typeface="Leelawadee"/>
                <a:cs typeface="Leelawadee"/>
              </a:rPr>
              <a:t>son </a:t>
            </a:r>
            <a:r>
              <a:rPr sz="3600" b="1" spc="-5" dirty="0">
                <a:solidFill>
                  <a:srgbClr val="FFFFFF"/>
                </a:solidFill>
                <a:latin typeface="Leelawadee"/>
                <a:cs typeface="Leelawadee"/>
              </a:rPr>
              <a:t>los </a:t>
            </a:r>
            <a:r>
              <a:rPr sz="3600" b="1" spc="-10" dirty="0">
                <a:solidFill>
                  <a:srgbClr val="FFFFFF"/>
                </a:solidFill>
                <a:latin typeface="Leelawadee"/>
                <a:cs typeface="Leelawadee"/>
              </a:rPr>
              <a:t>referentes</a:t>
            </a:r>
            <a:r>
              <a:rPr sz="3600" b="1" spc="10" dirty="0">
                <a:solidFill>
                  <a:srgbClr val="FFFFFF"/>
                </a:solidFill>
                <a:latin typeface="Leelawadee"/>
                <a:cs typeface="Leelawadee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Leelawadee"/>
                <a:cs typeface="Leelawadee"/>
              </a:rPr>
              <a:t>utilizados?</a:t>
            </a:r>
            <a:endParaRPr sz="3600" dirty="0">
              <a:latin typeface="Leelawadee"/>
              <a:cs typeface="Leelawade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1950" y="4099814"/>
            <a:ext cx="78359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57910" algn="l"/>
                <a:tab pos="1373505" algn="l"/>
                <a:tab pos="2362835" algn="l"/>
                <a:tab pos="3085465" algn="l"/>
                <a:tab pos="3477260" algn="l"/>
                <a:tab pos="4690110" algn="l"/>
                <a:tab pos="5911215" algn="l"/>
                <a:tab pos="7031355" algn="l"/>
              </a:tabLst>
            </a:pPr>
            <a:r>
              <a:rPr sz="2300" spc="-5" dirty="0">
                <a:latin typeface="Leelawadee"/>
                <a:cs typeface="Leelawadee"/>
              </a:rPr>
              <a:t>Via</a:t>
            </a:r>
            <a:r>
              <a:rPr sz="2300" spc="5" dirty="0">
                <a:latin typeface="Leelawadee"/>
                <a:cs typeface="Leelawadee"/>
              </a:rPr>
              <a:t>j</a:t>
            </a:r>
            <a:r>
              <a:rPr sz="2300" dirty="0">
                <a:latin typeface="Leelawadee"/>
                <a:cs typeface="Leelawadee"/>
              </a:rPr>
              <a:t>a</a:t>
            </a:r>
            <a:r>
              <a:rPr sz="2300" spc="-30" dirty="0">
                <a:latin typeface="Leelawadee"/>
                <a:cs typeface="Leelawadee"/>
              </a:rPr>
              <a:t>r</a:t>
            </a:r>
            <a:r>
              <a:rPr sz="2300" dirty="0">
                <a:latin typeface="Leelawadee"/>
                <a:cs typeface="Leelawadee"/>
              </a:rPr>
              <a:t>é	a	</a:t>
            </a:r>
            <a:r>
              <a:rPr sz="2300" spc="-5" dirty="0">
                <a:latin typeface="Leelawadee"/>
                <a:cs typeface="Leelawadee"/>
              </a:rPr>
              <a:t>N</a:t>
            </a:r>
            <a:r>
              <a:rPr sz="2300" spc="5" dirty="0">
                <a:latin typeface="Leelawadee"/>
                <a:cs typeface="Leelawadee"/>
              </a:rPr>
              <a:t>u</a:t>
            </a:r>
            <a:r>
              <a:rPr sz="2300" spc="-20" dirty="0">
                <a:latin typeface="Leelawadee"/>
                <a:cs typeface="Leelawadee"/>
              </a:rPr>
              <a:t>e</a:t>
            </a:r>
            <a:r>
              <a:rPr sz="2300" spc="-35" dirty="0">
                <a:latin typeface="Leelawadee"/>
                <a:cs typeface="Leelawadee"/>
              </a:rPr>
              <a:t>v</a:t>
            </a:r>
            <a:r>
              <a:rPr sz="2300" dirty="0">
                <a:latin typeface="Leelawadee"/>
                <a:cs typeface="Leelawadee"/>
              </a:rPr>
              <a:t>a	</a:t>
            </a:r>
            <a:r>
              <a:rPr sz="2300" spc="-204" dirty="0">
                <a:latin typeface="Leelawadee"/>
                <a:cs typeface="Leelawadee"/>
              </a:rPr>
              <a:t>Y</a:t>
            </a:r>
            <a:r>
              <a:rPr sz="2300" dirty="0">
                <a:latin typeface="Leelawadee"/>
                <a:cs typeface="Leelawadee"/>
              </a:rPr>
              <a:t>o</a:t>
            </a:r>
            <a:r>
              <a:rPr sz="2300" spc="5" dirty="0">
                <a:latin typeface="Leelawadee"/>
                <a:cs typeface="Leelawadee"/>
              </a:rPr>
              <a:t>r</a:t>
            </a:r>
            <a:r>
              <a:rPr sz="2300" dirty="0">
                <a:latin typeface="Leelawadee"/>
                <a:cs typeface="Leelawadee"/>
              </a:rPr>
              <a:t>k	la	p</a:t>
            </a:r>
            <a:r>
              <a:rPr sz="2300" spc="-35" dirty="0">
                <a:latin typeface="Leelawadee"/>
                <a:cs typeface="Leelawadee"/>
              </a:rPr>
              <a:t>r</a:t>
            </a:r>
            <a:r>
              <a:rPr sz="2300" spc="-45" dirty="0">
                <a:latin typeface="Leelawadee"/>
                <a:cs typeface="Leelawadee"/>
              </a:rPr>
              <a:t>ó</a:t>
            </a:r>
            <a:r>
              <a:rPr sz="2300" dirty="0">
                <a:latin typeface="Leelawadee"/>
                <a:cs typeface="Leelawadee"/>
              </a:rPr>
              <a:t>xi</a:t>
            </a:r>
            <a:r>
              <a:rPr sz="2300" spc="-15" dirty="0">
                <a:latin typeface="Leelawadee"/>
                <a:cs typeface="Leelawadee"/>
              </a:rPr>
              <a:t>m</a:t>
            </a:r>
            <a:r>
              <a:rPr sz="2300" dirty="0">
                <a:latin typeface="Leelawadee"/>
                <a:cs typeface="Leelawadee"/>
              </a:rPr>
              <a:t>a	</a:t>
            </a:r>
            <a:r>
              <a:rPr sz="2300" spc="-5" dirty="0">
                <a:latin typeface="Leelawadee"/>
                <a:cs typeface="Leelawadee"/>
              </a:rPr>
              <a:t>s</a:t>
            </a:r>
            <a:r>
              <a:rPr sz="2300" spc="-10" dirty="0">
                <a:latin typeface="Leelawadee"/>
                <a:cs typeface="Leelawadee"/>
              </a:rPr>
              <a:t>e</a:t>
            </a:r>
            <a:r>
              <a:rPr sz="2300" spc="-5" dirty="0">
                <a:latin typeface="Leelawadee"/>
                <a:cs typeface="Leelawadee"/>
              </a:rPr>
              <a:t>m</a:t>
            </a:r>
            <a:r>
              <a:rPr sz="2300" spc="-15" dirty="0">
                <a:latin typeface="Leelawadee"/>
                <a:cs typeface="Leelawadee"/>
              </a:rPr>
              <a:t>a</a:t>
            </a:r>
            <a:r>
              <a:rPr sz="2300" dirty="0">
                <a:latin typeface="Leelawadee"/>
                <a:cs typeface="Leelawadee"/>
              </a:rPr>
              <a:t>n</a:t>
            </a:r>
            <a:r>
              <a:rPr sz="2300" spc="5" dirty="0">
                <a:latin typeface="Leelawadee"/>
                <a:cs typeface="Leelawadee"/>
              </a:rPr>
              <a:t>a</a:t>
            </a:r>
            <a:r>
              <a:rPr sz="2300" dirty="0">
                <a:latin typeface="Leelawadee"/>
                <a:cs typeface="Leelawadee"/>
              </a:rPr>
              <a:t>.	Apenas	</a:t>
            </a:r>
            <a:r>
              <a:rPr sz="2300" spc="-5" dirty="0">
                <a:latin typeface="Leelawadee"/>
                <a:cs typeface="Leelawadee"/>
              </a:rPr>
              <a:t>l</a:t>
            </a:r>
            <a:r>
              <a:rPr sz="2300" spc="5" dirty="0">
                <a:latin typeface="Leelawadee"/>
                <a:cs typeface="Leelawadee"/>
              </a:rPr>
              <a:t>l</a:t>
            </a:r>
            <a:r>
              <a:rPr sz="2300" spc="-20" dirty="0">
                <a:latin typeface="Leelawadee"/>
                <a:cs typeface="Leelawadee"/>
              </a:rPr>
              <a:t>e</a:t>
            </a:r>
            <a:r>
              <a:rPr sz="2300" dirty="0">
                <a:latin typeface="Leelawadee"/>
                <a:cs typeface="Leelawadee"/>
              </a:rPr>
              <a:t>gue</a:t>
            </a:r>
            <a:endParaRPr sz="2300">
              <a:latin typeface="Leelawadee"/>
              <a:cs typeface="Leelawade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36430" y="4123309"/>
            <a:ext cx="619760" cy="370840"/>
          </a:xfrm>
          <a:prstGeom prst="rect">
            <a:avLst/>
          </a:prstGeom>
          <a:solidFill>
            <a:srgbClr val="FFFFFF"/>
          </a:solidFill>
          <a:ln w="25400">
            <a:solidFill>
              <a:srgbClr val="F7801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2475"/>
              </a:lnSpc>
            </a:pPr>
            <a:r>
              <a:rPr sz="2300" spc="-5" dirty="0">
                <a:latin typeface="Leelawadee"/>
                <a:cs typeface="Leelawadee"/>
              </a:rPr>
              <a:t>allá,</a:t>
            </a:r>
            <a:endParaRPr sz="2300">
              <a:latin typeface="Leelawadee"/>
              <a:cs typeface="Leelawade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88016" y="4099814"/>
            <a:ext cx="27178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25" dirty="0">
                <a:latin typeface="Leelawadee"/>
                <a:cs typeface="Leelawadee"/>
              </a:rPr>
              <a:t>te</a:t>
            </a:r>
            <a:endParaRPr sz="2300">
              <a:latin typeface="Leelawadee"/>
              <a:cs typeface="Leelawade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1950" y="4450588"/>
            <a:ext cx="27197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" dirty="0">
                <a:latin typeface="Leelawadee"/>
                <a:cs typeface="Leelawadee"/>
              </a:rPr>
              <a:t>llamaré </a:t>
            </a:r>
            <a:r>
              <a:rPr sz="2300" dirty="0">
                <a:latin typeface="Leelawadee"/>
                <a:cs typeface="Leelawadee"/>
              </a:rPr>
              <a:t>por</a:t>
            </a:r>
            <a:r>
              <a:rPr sz="2300" spc="-100" dirty="0">
                <a:latin typeface="Leelawadee"/>
                <a:cs typeface="Leelawadee"/>
              </a:rPr>
              <a:t> </a:t>
            </a:r>
            <a:r>
              <a:rPr sz="2300" dirty="0">
                <a:latin typeface="Leelawadee"/>
                <a:cs typeface="Leelawadee"/>
              </a:rPr>
              <a:t>teléfono.</a:t>
            </a:r>
            <a:endParaRPr sz="2300">
              <a:latin typeface="Leelawadee"/>
              <a:cs typeface="Leelawade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1950" y="5502452"/>
            <a:ext cx="57226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9590" algn="l"/>
                <a:tab pos="2047239" algn="l"/>
                <a:tab pos="3611245" algn="l"/>
                <a:tab pos="4423410" algn="l"/>
                <a:tab pos="4801235" algn="l"/>
              </a:tabLst>
            </a:pPr>
            <a:r>
              <a:rPr sz="2300" spc="-10" dirty="0">
                <a:latin typeface="Leelawadee"/>
                <a:cs typeface="Leelawadee"/>
              </a:rPr>
              <a:t>L</a:t>
            </a:r>
            <a:r>
              <a:rPr sz="2300" dirty="0">
                <a:latin typeface="Leelawadee"/>
                <a:cs typeface="Leelawadee"/>
              </a:rPr>
              <a:t>a	pe</a:t>
            </a:r>
            <a:r>
              <a:rPr sz="2300" spc="-20" dirty="0">
                <a:latin typeface="Leelawadee"/>
                <a:cs typeface="Leelawadee"/>
              </a:rPr>
              <a:t>r</a:t>
            </a:r>
            <a:r>
              <a:rPr sz="2300" spc="-5" dirty="0">
                <a:latin typeface="Leelawadee"/>
                <a:cs typeface="Leelawadee"/>
              </a:rPr>
              <a:t>iodi</a:t>
            </a:r>
            <a:r>
              <a:rPr sz="2300" spc="-10" dirty="0">
                <a:latin typeface="Leelawadee"/>
                <a:cs typeface="Leelawadee"/>
              </a:rPr>
              <a:t>s</a:t>
            </a:r>
            <a:r>
              <a:rPr sz="2300" dirty="0">
                <a:latin typeface="Leelawadee"/>
                <a:cs typeface="Leelawadee"/>
              </a:rPr>
              <a:t>ta	e</a:t>
            </a:r>
            <a:r>
              <a:rPr sz="2300" spc="-20" dirty="0">
                <a:latin typeface="Leelawadee"/>
                <a:cs typeface="Leelawadee"/>
              </a:rPr>
              <a:t>n</a:t>
            </a:r>
            <a:r>
              <a:rPr sz="2300" dirty="0">
                <a:latin typeface="Leelawadee"/>
                <a:cs typeface="Leelawadee"/>
              </a:rPr>
              <a:t>t</a:t>
            </a:r>
            <a:r>
              <a:rPr sz="2300" spc="-40" dirty="0">
                <a:latin typeface="Leelawadee"/>
                <a:cs typeface="Leelawadee"/>
              </a:rPr>
              <a:t>r</a:t>
            </a:r>
            <a:r>
              <a:rPr sz="2300" dirty="0">
                <a:latin typeface="Leelawadee"/>
                <a:cs typeface="Leelawadee"/>
              </a:rPr>
              <a:t>e</a:t>
            </a:r>
            <a:r>
              <a:rPr sz="2300" spc="-10" dirty="0">
                <a:latin typeface="Leelawadee"/>
                <a:cs typeface="Leelawadee"/>
              </a:rPr>
              <a:t>v</a:t>
            </a:r>
            <a:r>
              <a:rPr sz="2300" spc="-5" dirty="0">
                <a:latin typeface="Leelawadee"/>
                <a:cs typeface="Leelawadee"/>
              </a:rPr>
              <a:t>i</a:t>
            </a:r>
            <a:r>
              <a:rPr sz="2300" spc="-15" dirty="0">
                <a:latin typeface="Leelawadee"/>
                <a:cs typeface="Leelawadee"/>
              </a:rPr>
              <a:t>st</a:t>
            </a:r>
            <a:r>
              <a:rPr sz="2300" spc="-10" dirty="0">
                <a:latin typeface="Leelawadee"/>
                <a:cs typeface="Leelawadee"/>
              </a:rPr>
              <a:t>ó</a:t>
            </a:r>
            <a:r>
              <a:rPr sz="2300" dirty="0">
                <a:latin typeface="Leelawadee"/>
                <a:cs typeface="Leelawadee"/>
              </a:rPr>
              <a:t>,	a</a:t>
            </a:r>
            <a:r>
              <a:rPr sz="2300" spc="-10" dirty="0">
                <a:latin typeface="Leelawadee"/>
                <a:cs typeface="Leelawadee"/>
              </a:rPr>
              <a:t>y</a:t>
            </a:r>
            <a:r>
              <a:rPr sz="2300" dirty="0">
                <a:latin typeface="Leelawadee"/>
                <a:cs typeface="Leelawadee"/>
              </a:rPr>
              <a:t>e</a:t>
            </a:r>
            <a:r>
              <a:rPr sz="2300" spc="-200" dirty="0">
                <a:latin typeface="Leelawadee"/>
                <a:cs typeface="Leelawadee"/>
              </a:rPr>
              <a:t>r</a:t>
            </a:r>
            <a:r>
              <a:rPr sz="2300" dirty="0">
                <a:latin typeface="Leelawadee"/>
                <a:cs typeface="Leelawadee"/>
              </a:rPr>
              <a:t>,	a	</a:t>
            </a:r>
            <a:r>
              <a:rPr sz="2300" spc="-15" dirty="0">
                <a:latin typeface="Leelawadee"/>
                <a:cs typeface="Leelawadee"/>
              </a:rPr>
              <a:t>S</a:t>
            </a:r>
            <a:r>
              <a:rPr sz="2300" dirty="0">
                <a:latin typeface="Leelawadee"/>
                <a:cs typeface="Leelawadee"/>
              </a:rPr>
              <a:t>usana</a:t>
            </a:r>
            <a:endParaRPr sz="2300">
              <a:latin typeface="Leelawadee"/>
              <a:cs typeface="Leelawade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6754" y="5502452"/>
            <a:ext cx="3053080" cy="37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74445" algn="l"/>
                <a:tab pos="1791335" algn="l"/>
              </a:tabLst>
            </a:pPr>
            <a:r>
              <a:rPr sz="2300" spc="-5" dirty="0">
                <a:latin typeface="Leelawadee"/>
                <a:cs typeface="Leelawadee"/>
              </a:rPr>
              <a:t>Villarán.	La	</a:t>
            </a:r>
            <a:r>
              <a:rPr sz="2300" dirty="0">
                <a:latin typeface="Leelawadee"/>
                <a:cs typeface="Leelawadee"/>
              </a:rPr>
              <a:t>reportera</a:t>
            </a:r>
            <a:endParaRPr sz="2300">
              <a:latin typeface="Leelawadee"/>
              <a:cs typeface="Leelawade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1950" y="5852972"/>
            <a:ext cx="528256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" dirty="0">
                <a:latin typeface="Leelawadee"/>
                <a:cs typeface="Leelawadee"/>
              </a:rPr>
              <a:t>demostró </a:t>
            </a:r>
            <a:r>
              <a:rPr sz="2300" dirty="0">
                <a:latin typeface="Leelawadee"/>
                <a:cs typeface="Leelawadee"/>
              </a:rPr>
              <a:t>objetividad </a:t>
            </a:r>
            <a:r>
              <a:rPr sz="2300" spc="-5" dirty="0">
                <a:latin typeface="Leelawadee"/>
                <a:cs typeface="Leelawadee"/>
              </a:rPr>
              <a:t>en todo</a:t>
            </a:r>
            <a:r>
              <a:rPr sz="2300" spc="-140" dirty="0">
                <a:latin typeface="Leelawadee"/>
                <a:cs typeface="Leelawadee"/>
              </a:rPr>
              <a:t> </a:t>
            </a:r>
            <a:r>
              <a:rPr sz="2300" spc="-5" dirty="0">
                <a:latin typeface="Leelawadee"/>
                <a:cs typeface="Leelawadee"/>
              </a:rPr>
              <a:t>momento.</a:t>
            </a:r>
            <a:endParaRPr sz="2300">
              <a:latin typeface="Leelawadee"/>
              <a:cs typeface="Leelawade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92213" y="2019363"/>
            <a:ext cx="1784985" cy="328930"/>
          </a:xfrm>
          <a:custGeom>
            <a:avLst/>
            <a:gdLst/>
            <a:ahLst/>
            <a:cxnLst/>
            <a:rect l="l" t="t" r="r" b="b"/>
            <a:pathLst>
              <a:path w="1784984" h="328930">
                <a:moveTo>
                  <a:pt x="0" y="328612"/>
                </a:moveTo>
                <a:lnTo>
                  <a:pt x="1784603" y="328612"/>
                </a:lnTo>
                <a:lnTo>
                  <a:pt x="1784603" y="0"/>
                </a:lnTo>
                <a:lnTo>
                  <a:pt x="0" y="0"/>
                </a:lnTo>
                <a:lnTo>
                  <a:pt x="0" y="328612"/>
                </a:lnTo>
                <a:close/>
              </a:path>
            </a:pathLst>
          </a:custGeom>
          <a:ln w="25400">
            <a:solidFill>
              <a:srgbClr val="F78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70554" y="1615186"/>
            <a:ext cx="4537075" cy="316230"/>
          </a:xfrm>
          <a:custGeom>
            <a:avLst/>
            <a:gdLst/>
            <a:ahLst/>
            <a:cxnLst/>
            <a:rect l="l" t="t" r="r" b="b"/>
            <a:pathLst>
              <a:path w="4537075" h="316230">
                <a:moveTo>
                  <a:pt x="4484370" y="0"/>
                </a:moveTo>
                <a:lnTo>
                  <a:pt x="52705" y="0"/>
                </a:lnTo>
                <a:lnTo>
                  <a:pt x="32200" y="4145"/>
                </a:lnTo>
                <a:lnTo>
                  <a:pt x="15446" y="15446"/>
                </a:lnTo>
                <a:lnTo>
                  <a:pt x="4145" y="32200"/>
                </a:lnTo>
                <a:lnTo>
                  <a:pt x="0" y="52704"/>
                </a:lnTo>
                <a:lnTo>
                  <a:pt x="0" y="263271"/>
                </a:lnTo>
                <a:lnTo>
                  <a:pt x="4145" y="283775"/>
                </a:lnTo>
                <a:lnTo>
                  <a:pt x="15446" y="300529"/>
                </a:lnTo>
                <a:lnTo>
                  <a:pt x="32200" y="311830"/>
                </a:lnTo>
                <a:lnTo>
                  <a:pt x="52705" y="315975"/>
                </a:lnTo>
                <a:lnTo>
                  <a:pt x="4484370" y="315975"/>
                </a:lnTo>
                <a:lnTo>
                  <a:pt x="4504874" y="311830"/>
                </a:lnTo>
                <a:lnTo>
                  <a:pt x="4521628" y="300529"/>
                </a:lnTo>
                <a:lnTo>
                  <a:pt x="4532929" y="283775"/>
                </a:lnTo>
                <a:lnTo>
                  <a:pt x="4537075" y="263271"/>
                </a:lnTo>
                <a:lnTo>
                  <a:pt x="4537075" y="52704"/>
                </a:lnTo>
                <a:lnTo>
                  <a:pt x="4532929" y="32200"/>
                </a:lnTo>
                <a:lnTo>
                  <a:pt x="4521628" y="15446"/>
                </a:lnTo>
                <a:lnTo>
                  <a:pt x="4504874" y="4145"/>
                </a:lnTo>
                <a:lnTo>
                  <a:pt x="448437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70554" y="1615186"/>
            <a:ext cx="4537075" cy="316230"/>
          </a:xfrm>
          <a:custGeom>
            <a:avLst/>
            <a:gdLst/>
            <a:ahLst/>
            <a:cxnLst/>
            <a:rect l="l" t="t" r="r" b="b"/>
            <a:pathLst>
              <a:path w="4537075" h="316230">
                <a:moveTo>
                  <a:pt x="0" y="52704"/>
                </a:moveTo>
                <a:lnTo>
                  <a:pt x="4145" y="32200"/>
                </a:lnTo>
                <a:lnTo>
                  <a:pt x="15446" y="15446"/>
                </a:lnTo>
                <a:lnTo>
                  <a:pt x="32200" y="4145"/>
                </a:lnTo>
                <a:lnTo>
                  <a:pt x="52705" y="0"/>
                </a:lnTo>
                <a:lnTo>
                  <a:pt x="4484370" y="0"/>
                </a:lnTo>
                <a:lnTo>
                  <a:pt x="4504874" y="4145"/>
                </a:lnTo>
                <a:lnTo>
                  <a:pt x="4521628" y="15446"/>
                </a:lnTo>
                <a:lnTo>
                  <a:pt x="4532929" y="32200"/>
                </a:lnTo>
                <a:lnTo>
                  <a:pt x="4537075" y="52704"/>
                </a:lnTo>
                <a:lnTo>
                  <a:pt x="4537075" y="263271"/>
                </a:lnTo>
                <a:lnTo>
                  <a:pt x="4532929" y="283775"/>
                </a:lnTo>
                <a:lnTo>
                  <a:pt x="4521628" y="300529"/>
                </a:lnTo>
                <a:lnTo>
                  <a:pt x="4504874" y="311830"/>
                </a:lnTo>
                <a:lnTo>
                  <a:pt x="4484370" y="315975"/>
                </a:lnTo>
                <a:lnTo>
                  <a:pt x="52705" y="315975"/>
                </a:lnTo>
                <a:lnTo>
                  <a:pt x="32200" y="311830"/>
                </a:lnTo>
                <a:lnTo>
                  <a:pt x="15446" y="300529"/>
                </a:lnTo>
                <a:lnTo>
                  <a:pt x="4145" y="283775"/>
                </a:lnTo>
                <a:lnTo>
                  <a:pt x="0" y="263271"/>
                </a:lnTo>
                <a:lnTo>
                  <a:pt x="0" y="5270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01083" y="3609466"/>
            <a:ext cx="4321175" cy="371475"/>
          </a:xfrm>
          <a:custGeom>
            <a:avLst/>
            <a:gdLst/>
            <a:ahLst/>
            <a:cxnLst/>
            <a:rect l="l" t="t" r="r" b="b"/>
            <a:pathLst>
              <a:path w="4321175" h="371475">
                <a:moveTo>
                  <a:pt x="4259198" y="0"/>
                </a:moveTo>
                <a:lnTo>
                  <a:pt x="61849" y="0"/>
                </a:lnTo>
                <a:lnTo>
                  <a:pt x="37772" y="4859"/>
                </a:lnTo>
                <a:lnTo>
                  <a:pt x="18113" y="18113"/>
                </a:lnTo>
                <a:lnTo>
                  <a:pt x="4859" y="37772"/>
                </a:lnTo>
                <a:lnTo>
                  <a:pt x="0" y="61848"/>
                </a:lnTo>
                <a:lnTo>
                  <a:pt x="0" y="309498"/>
                </a:lnTo>
                <a:lnTo>
                  <a:pt x="4859" y="333648"/>
                </a:lnTo>
                <a:lnTo>
                  <a:pt x="18113" y="353345"/>
                </a:lnTo>
                <a:lnTo>
                  <a:pt x="37772" y="366613"/>
                </a:lnTo>
                <a:lnTo>
                  <a:pt x="61849" y="371474"/>
                </a:lnTo>
                <a:lnTo>
                  <a:pt x="4259198" y="371474"/>
                </a:lnTo>
                <a:lnTo>
                  <a:pt x="4283295" y="366613"/>
                </a:lnTo>
                <a:lnTo>
                  <a:pt x="4302998" y="353345"/>
                </a:lnTo>
                <a:lnTo>
                  <a:pt x="4316295" y="333648"/>
                </a:lnTo>
                <a:lnTo>
                  <a:pt x="4321174" y="309498"/>
                </a:lnTo>
                <a:lnTo>
                  <a:pt x="4321174" y="61848"/>
                </a:lnTo>
                <a:lnTo>
                  <a:pt x="4316295" y="37772"/>
                </a:lnTo>
                <a:lnTo>
                  <a:pt x="4302998" y="18113"/>
                </a:lnTo>
                <a:lnTo>
                  <a:pt x="4283295" y="4859"/>
                </a:lnTo>
                <a:lnTo>
                  <a:pt x="425919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01083" y="3609466"/>
            <a:ext cx="4321175" cy="371475"/>
          </a:xfrm>
          <a:custGeom>
            <a:avLst/>
            <a:gdLst/>
            <a:ahLst/>
            <a:cxnLst/>
            <a:rect l="l" t="t" r="r" b="b"/>
            <a:pathLst>
              <a:path w="4321175" h="371475">
                <a:moveTo>
                  <a:pt x="0" y="61848"/>
                </a:moveTo>
                <a:lnTo>
                  <a:pt x="4859" y="37772"/>
                </a:lnTo>
                <a:lnTo>
                  <a:pt x="18113" y="18113"/>
                </a:lnTo>
                <a:lnTo>
                  <a:pt x="37772" y="4859"/>
                </a:lnTo>
                <a:lnTo>
                  <a:pt x="61849" y="0"/>
                </a:lnTo>
                <a:lnTo>
                  <a:pt x="4259198" y="0"/>
                </a:lnTo>
                <a:lnTo>
                  <a:pt x="4283295" y="4859"/>
                </a:lnTo>
                <a:lnTo>
                  <a:pt x="4302998" y="18113"/>
                </a:lnTo>
                <a:lnTo>
                  <a:pt x="4316295" y="37772"/>
                </a:lnTo>
                <a:lnTo>
                  <a:pt x="4321174" y="61848"/>
                </a:lnTo>
                <a:lnTo>
                  <a:pt x="4321174" y="309498"/>
                </a:lnTo>
                <a:lnTo>
                  <a:pt x="4316295" y="333648"/>
                </a:lnTo>
                <a:lnTo>
                  <a:pt x="4302998" y="353345"/>
                </a:lnTo>
                <a:lnTo>
                  <a:pt x="4283295" y="366613"/>
                </a:lnTo>
                <a:lnTo>
                  <a:pt x="4259198" y="371474"/>
                </a:lnTo>
                <a:lnTo>
                  <a:pt x="61849" y="371474"/>
                </a:lnTo>
                <a:lnTo>
                  <a:pt x="37772" y="366613"/>
                </a:lnTo>
                <a:lnTo>
                  <a:pt x="18113" y="353345"/>
                </a:lnTo>
                <a:lnTo>
                  <a:pt x="4859" y="333648"/>
                </a:lnTo>
                <a:lnTo>
                  <a:pt x="0" y="309498"/>
                </a:lnTo>
                <a:lnTo>
                  <a:pt x="0" y="61848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71855" y="1611965"/>
            <a:ext cx="8931910" cy="2309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8464">
              <a:lnSpc>
                <a:spcPct val="100000"/>
              </a:lnSpc>
            </a:pPr>
            <a:r>
              <a:rPr sz="1800" b="1" spc="-5" dirty="0">
                <a:latin typeface="Leelawadee"/>
                <a:cs typeface="Leelawadee"/>
              </a:rPr>
              <a:t>El </a:t>
            </a:r>
            <a:r>
              <a:rPr sz="1800" b="1" spc="-10" dirty="0">
                <a:latin typeface="Leelawadee"/>
                <a:cs typeface="Leelawadee"/>
              </a:rPr>
              <a:t>referente </a:t>
            </a:r>
            <a:r>
              <a:rPr sz="1800" b="1" spc="-5" dirty="0">
                <a:latin typeface="Leelawadee"/>
                <a:cs typeface="Leelawadee"/>
              </a:rPr>
              <a:t>utilizado </a:t>
            </a:r>
            <a:r>
              <a:rPr sz="1800" b="1" dirty="0">
                <a:latin typeface="Leelawadee"/>
                <a:cs typeface="Leelawadee"/>
              </a:rPr>
              <a:t>es un</a:t>
            </a:r>
            <a:r>
              <a:rPr sz="1800" b="1" spc="20" dirty="0">
                <a:latin typeface="Leelawadee"/>
                <a:cs typeface="Leelawadee"/>
              </a:rPr>
              <a:t> </a:t>
            </a:r>
            <a:r>
              <a:rPr sz="1800" b="1" spc="-5" dirty="0">
                <a:latin typeface="Leelawadee"/>
                <a:cs typeface="Leelawadee"/>
              </a:rPr>
              <a:t>pronombre.</a:t>
            </a:r>
            <a:endParaRPr sz="1800" dirty="0">
              <a:latin typeface="Leelawadee"/>
              <a:cs typeface="Leelawadee"/>
            </a:endParaRPr>
          </a:p>
          <a:p>
            <a:pPr marL="12700" marR="5080" algn="just">
              <a:lnSpc>
                <a:spcPct val="100000"/>
              </a:lnSpc>
              <a:spcBef>
                <a:spcPts val="745"/>
              </a:spcBef>
            </a:pPr>
            <a:r>
              <a:rPr sz="2300" spc="-5" dirty="0">
                <a:latin typeface="Leelawadee"/>
                <a:cs typeface="Leelawadee"/>
              </a:rPr>
              <a:t>Microsoft anunció, </a:t>
            </a:r>
            <a:r>
              <a:rPr sz="2300" spc="-35" dirty="0">
                <a:latin typeface="Leelawadee"/>
                <a:cs typeface="Leelawadee"/>
              </a:rPr>
              <a:t>hoy, </a:t>
            </a:r>
            <a:r>
              <a:rPr sz="2300" spc="-5" dirty="0">
                <a:latin typeface="Leelawadee"/>
                <a:cs typeface="Leelawadee"/>
              </a:rPr>
              <a:t>el lanzamiento de Windows 10. Este es </a:t>
            </a:r>
            <a:r>
              <a:rPr sz="2300" spc="-10" dirty="0">
                <a:latin typeface="Leelawadee"/>
                <a:cs typeface="Leelawadee"/>
              </a:rPr>
              <a:t>un  </a:t>
            </a:r>
            <a:r>
              <a:rPr sz="2300" spc="-5" dirty="0">
                <a:latin typeface="Leelawadee"/>
                <a:cs typeface="Leelawadee"/>
              </a:rPr>
              <a:t>nuevo </a:t>
            </a:r>
            <a:r>
              <a:rPr sz="2300" spc="-10" dirty="0">
                <a:latin typeface="Leelawadee"/>
                <a:cs typeface="Leelawadee"/>
              </a:rPr>
              <a:t>sistema </a:t>
            </a:r>
            <a:r>
              <a:rPr sz="2300" spc="-5" dirty="0">
                <a:latin typeface="Leelawadee"/>
                <a:cs typeface="Leelawadee"/>
              </a:rPr>
              <a:t>operativo que incorporará herramientas tecnológicas  de avanzada </a:t>
            </a:r>
            <a:r>
              <a:rPr sz="2300" dirty="0">
                <a:latin typeface="Leelawadee"/>
                <a:cs typeface="Leelawadee"/>
              </a:rPr>
              <a:t>como</a:t>
            </a:r>
            <a:r>
              <a:rPr sz="2300" spc="-125" dirty="0">
                <a:latin typeface="Leelawadee"/>
                <a:cs typeface="Leelawadee"/>
              </a:rPr>
              <a:t> </a:t>
            </a:r>
            <a:r>
              <a:rPr sz="2300" spc="10" dirty="0">
                <a:latin typeface="Leelawadee"/>
                <a:cs typeface="Leelawadee"/>
              </a:rPr>
              <a:t>Cortana.</a:t>
            </a:r>
            <a:endParaRPr sz="2300" dirty="0">
              <a:latin typeface="Leelawadee"/>
              <a:cs typeface="Leelawadee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14071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Leelawadee"/>
                <a:cs typeface="Leelawadee"/>
              </a:rPr>
              <a:t>El </a:t>
            </a:r>
            <a:r>
              <a:rPr sz="1800" b="1" spc="-10" dirty="0">
                <a:latin typeface="Leelawadee"/>
                <a:cs typeface="Leelawadee"/>
              </a:rPr>
              <a:t>referente </a:t>
            </a:r>
            <a:r>
              <a:rPr sz="1800" b="1" spc="-5" dirty="0">
                <a:latin typeface="Leelawadee"/>
                <a:cs typeface="Leelawadee"/>
              </a:rPr>
              <a:t>utilizado </a:t>
            </a:r>
            <a:r>
              <a:rPr sz="1800" b="1" dirty="0">
                <a:latin typeface="Leelawadee"/>
                <a:cs typeface="Leelawadee"/>
              </a:rPr>
              <a:t>es un</a:t>
            </a:r>
            <a:r>
              <a:rPr sz="1800" b="1" spc="35" dirty="0">
                <a:latin typeface="Leelawadee"/>
                <a:cs typeface="Leelawadee"/>
              </a:rPr>
              <a:t> </a:t>
            </a:r>
            <a:r>
              <a:rPr sz="1800" b="1" spc="-5" dirty="0">
                <a:latin typeface="Leelawadee"/>
                <a:cs typeface="Leelawadee"/>
              </a:rPr>
              <a:t>adverbio.</a:t>
            </a:r>
            <a:endParaRPr sz="1800" dirty="0">
              <a:latin typeface="Leelawadee"/>
              <a:cs typeface="Leelawade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78015" y="5913869"/>
            <a:ext cx="4399280" cy="685800"/>
          </a:xfrm>
          <a:custGeom>
            <a:avLst/>
            <a:gdLst/>
            <a:ahLst/>
            <a:cxnLst/>
            <a:rect l="l" t="t" r="r" b="b"/>
            <a:pathLst>
              <a:path w="4399280" h="685800">
                <a:moveTo>
                  <a:pt x="4284599" y="0"/>
                </a:moveTo>
                <a:lnTo>
                  <a:pt x="114300" y="0"/>
                </a:lnTo>
                <a:lnTo>
                  <a:pt x="69812" y="8983"/>
                </a:lnTo>
                <a:lnTo>
                  <a:pt x="33480" y="33480"/>
                </a:lnTo>
                <a:lnTo>
                  <a:pt x="8983" y="69812"/>
                </a:lnTo>
                <a:lnTo>
                  <a:pt x="0" y="114300"/>
                </a:lnTo>
                <a:lnTo>
                  <a:pt x="0" y="571500"/>
                </a:lnTo>
                <a:lnTo>
                  <a:pt x="8983" y="615993"/>
                </a:lnTo>
                <a:lnTo>
                  <a:pt x="33480" y="652324"/>
                </a:lnTo>
                <a:lnTo>
                  <a:pt x="69812" y="676818"/>
                </a:lnTo>
                <a:lnTo>
                  <a:pt x="114300" y="685800"/>
                </a:lnTo>
                <a:lnTo>
                  <a:pt x="4284599" y="685800"/>
                </a:lnTo>
                <a:lnTo>
                  <a:pt x="4329140" y="676818"/>
                </a:lnTo>
                <a:lnTo>
                  <a:pt x="4365466" y="652324"/>
                </a:lnTo>
                <a:lnTo>
                  <a:pt x="4389933" y="615993"/>
                </a:lnTo>
                <a:lnTo>
                  <a:pt x="4398899" y="571500"/>
                </a:lnTo>
                <a:lnTo>
                  <a:pt x="4398899" y="114300"/>
                </a:lnTo>
                <a:lnTo>
                  <a:pt x="4389933" y="69812"/>
                </a:lnTo>
                <a:lnTo>
                  <a:pt x="4365466" y="33480"/>
                </a:lnTo>
                <a:lnTo>
                  <a:pt x="4329140" y="8983"/>
                </a:lnTo>
                <a:lnTo>
                  <a:pt x="428459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78015" y="5913869"/>
            <a:ext cx="4399280" cy="685800"/>
          </a:xfrm>
          <a:custGeom>
            <a:avLst/>
            <a:gdLst/>
            <a:ahLst/>
            <a:cxnLst/>
            <a:rect l="l" t="t" r="r" b="b"/>
            <a:pathLst>
              <a:path w="439928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4284599" y="0"/>
                </a:lnTo>
                <a:lnTo>
                  <a:pt x="4329140" y="8983"/>
                </a:lnTo>
                <a:lnTo>
                  <a:pt x="4365466" y="33480"/>
                </a:lnTo>
                <a:lnTo>
                  <a:pt x="4389933" y="69812"/>
                </a:lnTo>
                <a:lnTo>
                  <a:pt x="4398899" y="114300"/>
                </a:lnTo>
                <a:lnTo>
                  <a:pt x="4398899" y="571500"/>
                </a:lnTo>
                <a:lnTo>
                  <a:pt x="4389933" y="615993"/>
                </a:lnTo>
                <a:lnTo>
                  <a:pt x="4365466" y="652324"/>
                </a:lnTo>
                <a:lnTo>
                  <a:pt x="4329140" y="676818"/>
                </a:lnTo>
                <a:lnTo>
                  <a:pt x="4284599" y="685800"/>
                </a:lnTo>
                <a:lnTo>
                  <a:pt x="114300" y="685800"/>
                </a:lnTo>
                <a:lnTo>
                  <a:pt x="69812" y="676818"/>
                </a:lnTo>
                <a:lnTo>
                  <a:pt x="33480" y="652324"/>
                </a:lnTo>
                <a:lnTo>
                  <a:pt x="8983" y="615993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128129" y="5974689"/>
            <a:ext cx="4097654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000"/>
              </a:lnSpc>
            </a:pPr>
            <a:r>
              <a:rPr sz="1800" b="1" spc="-5" dirty="0">
                <a:latin typeface="Leelawadee"/>
                <a:cs typeface="Leelawadee"/>
              </a:rPr>
              <a:t>El </a:t>
            </a:r>
            <a:r>
              <a:rPr sz="1800" b="1" spc="-10" dirty="0">
                <a:latin typeface="Leelawadee"/>
                <a:cs typeface="Leelawadee"/>
              </a:rPr>
              <a:t>referente </a:t>
            </a:r>
            <a:r>
              <a:rPr sz="1800" b="1" spc="-5" dirty="0">
                <a:latin typeface="Leelawadee"/>
                <a:cs typeface="Leelawadee"/>
              </a:rPr>
              <a:t>utilizado </a:t>
            </a:r>
            <a:r>
              <a:rPr sz="1800" b="1" dirty="0">
                <a:latin typeface="Leelawadee"/>
                <a:cs typeface="Leelawadee"/>
              </a:rPr>
              <a:t>es un </a:t>
            </a:r>
            <a:r>
              <a:rPr sz="1800" b="1" spc="-5" dirty="0">
                <a:latin typeface="Leelawadee"/>
                <a:cs typeface="Leelawadee"/>
              </a:rPr>
              <a:t>sustantivo  que </a:t>
            </a:r>
            <a:r>
              <a:rPr sz="1800" b="1" dirty="0">
                <a:latin typeface="Leelawadee"/>
                <a:cs typeface="Leelawadee"/>
              </a:rPr>
              <a:t>es sinónimo </a:t>
            </a:r>
            <a:r>
              <a:rPr sz="1800" b="1" spc="-5" dirty="0">
                <a:latin typeface="Leelawadee"/>
                <a:cs typeface="Leelawadee"/>
              </a:rPr>
              <a:t>del</a:t>
            </a:r>
            <a:r>
              <a:rPr sz="1800" b="1" spc="-65" dirty="0">
                <a:latin typeface="Leelawadee"/>
                <a:cs typeface="Leelawadee"/>
              </a:rPr>
              <a:t> </a:t>
            </a:r>
            <a:r>
              <a:rPr sz="1800" b="1" spc="-5" dirty="0">
                <a:latin typeface="Leelawadee"/>
                <a:cs typeface="Leelawadee"/>
              </a:rPr>
              <a:t>antecedente.</a:t>
            </a:r>
            <a:endParaRPr sz="1800">
              <a:latin typeface="Leelawadee"/>
              <a:cs typeface="Leelawade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24000" y="5534634"/>
            <a:ext cx="1978660" cy="379730"/>
          </a:xfrm>
          <a:custGeom>
            <a:avLst/>
            <a:gdLst/>
            <a:ahLst/>
            <a:cxnLst/>
            <a:rect l="l" t="t" r="r" b="b"/>
            <a:pathLst>
              <a:path w="1978660" h="379729">
                <a:moveTo>
                  <a:pt x="0" y="379234"/>
                </a:moveTo>
                <a:lnTo>
                  <a:pt x="1978660" y="379234"/>
                </a:lnTo>
                <a:lnTo>
                  <a:pt x="1978660" y="0"/>
                </a:lnTo>
                <a:lnTo>
                  <a:pt x="0" y="0"/>
                </a:lnTo>
                <a:lnTo>
                  <a:pt x="0" y="379234"/>
                </a:lnTo>
                <a:close/>
              </a:path>
            </a:pathLst>
          </a:custGeom>
          <a:ln w="25400">
            <a:solidFill>
              <a:srgbClr val="F78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98139" y="4123321"/>
            <a:ext cx="1703070" cy="351790"/>
          </a:xfrm>
          <a:custGeom>
            <a:avLst/>
            <a:gdLst/>
            <a:ahLst/>
            <a:cxnLst/>
            <a:rect l="l" t="t" r="r" b="b"/>
            <a:pathLst>
              <a:path w="1703070" h="351789">
                <a:moveTo>
                  <a:pt x="0" y="351523"/>
                </a:moveTo>
                <a:lnTo>
                  <a:pt x="1702815" y="351523"/>
                </a:lnTo>
                <a:lnTo>
                  <a:pt x="1702815" y="0"/>
                </a:lnTo>
                <a:lnTo>
                  <a:pt x="0" y="0"/>
                </a:lnTo>
                <a:lnTo>
                  <a:pt x="0" y="351523"/>
                </a:lnTo>
                <a:close/>
              </a:path>
            </a:pathLst>
          </a:custGeom>
          <a:ln w="25400">
            <a:solidFill>
              <a:srgbClr val="F78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53270" y="1994154"/>
            <a:ext cx="607060" cy="370840"/>
          </a:xfrm>
          <a:custGeom>
            <a:avLst/>
            <a:gdLst/>
            <a:ahLst/>
            <a:cxnLst/>
            <a:rect l="l" t="t" r="r" b="b"/>
            <a:pathLst>
              <a:path w="607059" h="370839">
                <a:moveTo>
                  <a:pt x="0" y="370332"/>
                </a:moveTo>
                <a:lnTo>
                  <a:pt x="606932" y="370332"/>
                </a:lnTo>
                <a:lnTo>
                  <a:pt x="606932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ln w="25400">
            <a:solidFill>
              <a:srgbClr val="F78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1508125"/>
          </a:xfrm>
          <a:custGeom>
            <a:avLst/>
            <a:gdLst/>
            <a:ahLst/>
            <a:cxnLst/>
            <a:rect l="l" t="t" r="r" b="b"/>
            <a:pathLst>
              <a:path w="9144000" h="1508125">
                <a:moveTo>
                  <a:pt x="0" y="1508125"/>
                </a:moveTo>
                <a:lnTo>
                  <a:pt x="9144000" y="1508125"/>
                </a:lnTo>
                <a:lnTo>
                  <a:pt x="9144000" y="0"/>
                </a:lnTo>
                <a:lnTo>
                  <a:pt x="0" y="0"/>
                </a:lnTo>
                <a:lnTo>
                  <a:pt x="0" y="150812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28944" y="10667"/>
            <a:ext cx="170687" cy="23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71116" y="13716"/>
            <a:ext cx="8211311" cy="1065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4291" y="592836"/>
            <a:ext cx="9076944" cy="106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20300" y="592836"/>
            <a:ext cx="763524" cy="1065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8944" y="1290827"/>
            <a:ext cx="166115" cy="234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10" dirty="0"/>
              <a:t>Observa </a:t>
            </a:r>
            <a:r>
              <a:rPr dirty="0"/>
              <a:t>los siguientes</a:t>
            </a:r>
            <a:r>
              <a:rPr spc="-70" dirty="0"/>
              <a:t> </a:t>
            </a:r>
            <a:r>
              <a:rPr spc="-5" dirty="0"/>
              <a:t>ejemplos.</a:t>
            </a:r>
          </a:p>
          <a:p>
            <a:pPr algn="ctr">
              <a:lnSpc>
                <a:spcPct val="100000"/>
              </a:lnSpc>
            </a:pPr>
            <a:r>
              <a:rPr dirty="0"/>
              <a:t>¿Cuáles son los </a:t>
            </a:r>
            <a:r>
              <a:rPr spc="-5" dirty="0"/>
              <a:t>referentes</a:t>
            </a:r>
            <a:r>
              <a:rPr spc="-65" dirty="0"/>
              <a:t> </a:t>
            </a:r>
            <a:r>
              <a:rPr dirty="0"/>
              <a:t>utilizados?</a:t>
            </a:r>
          </a:p>
        </p:txBody>
      </p:sp>
      <p:sp>
        <p:nvSpPr>
          <p:cNvPr id="9" name="object 9"/>
          <p:cNvSpPr/>
          <p:nvPr/>
        </p:nvSpPr>
        <p:spPr>
          <a:xfrm>
            <a:off x="4670805" y="2471801"/>
            <a:ext cx="3690620" cy="381000"/>
          </a:xfrm>
          <a:custGeom>
            <a:avLst/>
            <a:gdLst/>
            <a:ahLst/>
            <a:cxnLst/>
            <a:rect l="l" t="t" r="r" b="b"/>
            <a:pathLst>
              <a:path w="3690620" h="381000">
                <a:moveTo>
                  <a:pt x="0" y="381000"/>
                </a:moveTo>
                <a:lnTo>
                  <a:pt x="3690492" y="381000"/>
                </a:lnTo>
                <a:lnTo>
                  <a:pt x="3690492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F78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4825" y="4548187"/>
            <a:ext cx="1471295" cy="461645"/>
          </a:xfrm>
          <a:custGeom>
            <a:avLst/>
            <a:gdLst/>
            <a:ahLst/>
            <a:cxnLst/>
            <a:rect l="l" t="t" r="r" b="b"/>
            <a:pathLst>
              <a:path w="1471295" h="461645">
                <a:moveTo>
                  <a:pt x="0" y="461327"/>
                </a:moveTo>
                <a:lnTo>
                  <a:pt x="1471040" y="461327"/>
                </a:lnTo>
                <a:lnTo>
                  <a:pt x="1471040" y="0"/>
                </a:lnTo>
                <a:lnTo>
                  <a:pt x="0" y="0"/>
                </a:lnTo>
                <a:lnTo>
                  <a:pt x="0" y="461327"/>
                </a:lnTo>
                <a:close/>
              </a:path>
            </a:pathLst>
          </a:custGeom>
          <a:ln w="25400">
            <a:solidFill>
              <a:srgbClr val="F78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6426" y="3262248"/>
            <a:ext cx="3996054" cy="576580"/>
          </a:xfrm>
          <a:custGeom>
            <a:avLst/>
            <a:gdLst/>
            <a:ahLst/>
            <a:cxnLst/>
            <a:rect l="l" t="t" r="r" b="b"/>
            <a:pathLst>
              <a:path w="3996054" h="576579">
                <a:moveTo>
                  <a:pt x="3899662" y="0"/>
                </a:moveTo>
                <a:lnTo>
                  <a:pt x="96012" y="0"/>
                </a:lnTo>
                <a:lnTo>
                  <a:pt x="58614" y="7556"/>
                </a:lnTo>
                <a:lnTo>
                  <a:pt x="28098" y="28162"/>
                </a:lnTo>
                <a:lnTo>
                  <a:pt x="7536" y="58721"/>
                </a:lnTo>
                <a:lnTo>
                  <a:pt x="0" y="96138"/>
                </a:lnTo>
                <a:lnTo>
                  <a:pt x="0" y="480313"/>
                </a:lnTo>
                <a:lnTo>
                  <a:pt x="7536" y="517657"/>
                </a:lnTo>
                <a:lnTo>
                  <a:pt x="28098" y="548179"/>
                </a:lnTo>
                <a:lnTo>
                  <a:pt x="58614" y="568771"/>
                </a:lnTo>
                <a:lnTo>
                  <a:pt x="96012" y="576326"/>
                </a:lnTo>
                <a:lnTo>
                  <a:pt x="3899662" y="576326"/>
                </a:lnTo>
                <a:lnTo>
                  <a:pt x="3937005" y="568771"/>
                </a:lnTo>
                <a:lnTo>
                  <a:pt x="3967527" y="548179"/>
                </a:lnTo>
                <a:lnTo>
                  <a:pt x="3988119" y="517657"/>
                </a:lnTo>
                <a:lnTo>
                  <a:pt x="3995674" y="480313"/>
                </a:lnTo>
                <a:lnTo>
                  <a:pt x="3995674" y="96138"/>
                </a:lnTo>
                <a:lnTo>
                  <a:pt x="3988119" y="58721"/>
                </a:lnTo>
                <a:lnTo>
                  <a:pt x="3967527" y="28162"/>
                </a:lnTo>
                <a:lnTo>
                  <a:pt x="3937005" y="7556"/>
                </a:lnTo>
                <a:lnTo>
                  <a:pt x="389966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6426" y="3262248"/>
            <a:ext cx="3996054" cy="576580"/>
          </a:xfrm>
          <a:custGeom>
            <a:avLst/>
            <a:gdLst/>
            <a:ahLst/>
            <a:cxnLst/>
            <a:rect l="l" t="t" r="r" b="b"/>
            <a:pathLst>
              <a:path w="3996054" h="576579">
                <a:moveTo>
                  <a:pt x="0" y="96138"/>
                </a:moveTo>
                <a:lnTo>
                  <a:pt x="7536" y="58721"/>
                </a:lnTo>
                <a:lnTo>
                  <a:pt x="28098" y="28162"/>
                </a:lnTo>
                <a:lnTo>
                  <a:pt x="58614" y="7556"/>
                </a:lnTo>
                <a:lnTo>
                  <a:pt x="96012" y="0"/>
                </a:lnTo>
                <a:lnTo>
                  <a:pt x="3899662" y="0"/>
                </a:lnTo>
                <a:lnTo>
                  <a:pt x="3937005" y="7556"/>
                </a:lnTo>
                <a:lnTo>
                  <a:pt x="3967527" y="28162"/>
                </a:lnTo>
                <a:lnTo>
                  <a:pt x="3988119" y="58721"/>
                </a:lnTo>
                <a:lnTo>
                  <a:pt x="3995674" y="96138"/>
                </a:lnTo>
                <a:lnTo>
                  <a:pt x="3995674" y="480313"/>
                </a:lnTo>
                <a:lnTo>
                  <a:pt x="3988119" y="517657"/>
                </a:lnTo>
                <a:lnTo>
                  <a:pt x="3967527" y="548179"/>
                </a:lnTo>
                <a:lnTo>
                  <a:pt x="3937005" y="568771"/>
                </a:lnTo>
                <a:lnTo>
                  <a:pt x="3899662" y="576326"/>
                </a:lnTo>
                <a:lnTo>
                  <a:pt x="96012" y="576326"/>
                </a:lnTo>
                <a:lnTo>
                  <a:pt x="58614" y="568771"/>
                </a:lnTo>
                <a:lnTo>
                  <a:pt x="28098" y="548179"/>
                </a:lnTo>
                <a:lnTo>
                  <a:pt x="7536" y="517657"/>
                </a:lnTo>
                <a:lnTo>
                  <a:pt x="0" y="480313"/>
                </a:lnTo>
                <a:lnTo>
                  <a:pt x="0" y="96138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53945" y="2096389"/>
            <a:ext cx="8486140" cy="161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Leelawadee"/>
                <a:cs typeface="Leelawadee"/>
              </a:rPr>
              <a:t>Miguel </a:t>
            </a:r>
            <a:r>
              <a:rPr sz="2400" dirty="0">
                <a:latin typeface="Leelawadee"/>
                <a:cs typeface="Leelawadee"/>
              </a:rPr>
              <a:t>Grau es uno de </a:t>
            </a:r>
            <a:r>
              <a:rPr sz="2400" spc="-5" dirty="0">
                <a:latin typeface="Leelawadee"/>
                <a:cs typeface="Leelawadee"/>
              </a:rPr>
              <a:t>los principales héroes peruanos. </a:t>
            </a:r>
            <a:r>
              <a:rPr sz="2400" dirty="0">
                <a:latin typeface="Leelawadee"/>
                <a:cs typeface="Leelawadee"/>
              </a:rPr>
              <a:t>A  finales </a:t>
            </a:r>
            <a:r>
              <a:rPr sz="2400" spc="-5" dirty="0">
                <a:latin typeface="Leelawadee"/>
                <a:cs typeface="Leelawadee"/>
              </a:rPr>
              <a:t>del siglo </a:t>
            </a:r>
            <a:r>
              <a:rPr sz="2400" spc="25" dirty="0">
                <a:latin typeface="Leelawadee"/>
                <a:cs typeface="Leelawadee"/>
              </a:rPr>
              <a:t>XX, </a:t>
            </a:r>
            <a:r>
              <a:rPr sz="2400" spc="5" dirty="0">
                <a:latin typeface="Leelawadee"/>
                <a:cs typeface="Leelawadee"/>
              </a:rPr>
              <a:t>El </a:t>
            </a:r>
            <a:r>
              <a:rPr sz="2400" spc="-10" dirty="0">
                <a:latin typeface="Leelawadee"/>
                <a:cs typeface="Leelawadee"/>
              </a:rPr>
              <a:t>Caballero </a:t>
            </a:r>
            <a:r>
              <a:rPr sz="2400" dirty="0">
                <a:latin typeface="Leelawadee"/>
                <a:cs typeface="Leelawadee"/>
              </a:rPr>
              <a:t>de </a:t>
            </a:r>
            <a:r>
              <a:rPr sz="2400" spc="-5" dirty="0">
                <a:latin typeface="Leelawadee"/>
                <a:cs typeface="Leelawadee"/>
              </a:rPr>
              <a:t>los </a:t>
            </a:r>
            <a:r>
              <a:rPr sz="2400" spc="-10" dirty="0">
                <a:latin typeface="Leelawadee"/>
                <a:cs typeface="Leelawadee"/>
              </a:rPr>
              <a:t>Mares </a:t>
            </a:r>
            <a:r>
              <a:rPr sz="2400" dirty="0">
                <a:latin typeface="Leelawadee"/>
                <a:cs typeface="Leelawadee"/>
              </a:rPr>
              <a:t>empezó a </a:t>
            </a:r>
            <a:r>
              <a:rPr sz="2400" spc="-5" dirty="0">
                <a:latin typeface="Leelawadee"/>
                <a:cs typeface="Leelawadee"/>
              </a:rPr>
              <a:t>ser  conocido como “El </a:t>
            </a:r>
            <a:r>
              <a:rPr sz="2400" dirty="0">
                <a:latin typeface="Leelawadee"/>
                <a:cs typeface="Leelawadee"/>
              </a:rPr>
              <a:t>peruano del</a:t>
            </a:r>
            <a:r>
              <a:rPr sz="2400" spc="60" dirty="0">
                <a:latin typeface="Leelawadee"/>
                <a:cs typeface="Leelawadee"/>
              </a:rPr>
              <a:t> </a:t>
            </a:r>
            <a:r>
              <a:rPr sz="2400" spc="-35" dirty="0">
                <a:latin typeface="Leelawadee"/>
                <a:cs typeface="Leelawadee"/>
              </a:rPr>
              <a:t>milenio”.</a:t>
            </a:r>
            <a:endParaRPr sz="2400">
              <a:latin typeface="Leelawadee"/>
              <a:cs typeface="Leelawadee"/>
            </a:endParaRPr>
          </a:p>
          <a:p>
            <a:pPr marL="4744085">
              <a:lnSpc>
                <a:spcPct val="100000"/>
              </a:lnSpc>
              <a:spcBef>
                <a:spcPts val="1485"/>
              </a:spcBef>
            </a:pPr>
            <a:r>
              <a:rPr sz="2000" b="1" dirty="0">
                <a:latin typeface="Corbel"/>
                <a:cs typeface="Corbel"/>
              </a:rPr>
              <a:t>El referente utilizado es una</a:t>
            </a:r>
            <a:r>
              <a:rPr sz="2000" b="1" spc="-114" dirty="0">
                <a:latin typeface="Corbel"/>
                <a:cs typeface="Corbel"/>
              </a:rPr>
              <a:t> </a:t>
            </a:r>
            <a:r>
              <a:rPr sz="2000" b="1" spc="-5" dirty="0">
                <a:latin typeface="Corbel"/>
                <a:cs typeface="Corbel"/>
              </a:rPr>
              <a:t>frase.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93611" y="5566409"/>
            <a:ext cx="4321175" cy="815975"/>
          </a:xfrm>
          <a:custGeom>
            <a:avLst/>
            <a:gdLst/>
            <a:ahLst/>
            <a:cxnLst/>
            <a:rect l="l" t="t" r="r" b="b"/>
            <a:pathLst>
              <a:path w="4321175" h="815975">
                <a:moveTo>
                  <a:pt x="4185158" y="0"/>
                </a:moveTo>
                <a:lnTo>
                  <a:pt x="136016" y="0"/>
                </a:lnTo>
                <a:lnTo>
                  <a:pt x="93049" y="6932"/>
                </a:lnTo>
                <a:lnTo>
                  <a:pt x="55714" y="26238"/>
                </a:lnTo>
                <a:lnTo>
                  <a:pt x="26261" y="55678"/>
                </a:lnTo>
                <a:lnTo>
                  <a:pt x="6940" y="93013"/>
                </a:lnTo>
                <a:lnTo>
                  <a:pt x="0" y="136004"/>
                </a:lnTo>
                <a:lnTo>
                  <a:pt x="0" y="679970"/>
                </a:lnTo>
                <a:lnTo>
                  <a:pt x="6940" y="722961"/>
                </a:lnTo>
                <a:lnTo>
                  <a:pt x="26261" y="760296"/>
                </a:lnTo>
                <a:lnTo>
                  <a:pt x="55714" y="789736"/>
                </a:lnTo>
                <a:lnTo>
                  <a:pt x="93049" y="809042"/>
                </a:lnTo>
                <a:lnTo>
                  <a:pt x="136016" y="815974"/>
                </a:lnTo>
                <a:lnTo>
                  <a:pt x="4185158" y="815974"/>
                </a:lnTo>
                <a:lnTo>
                  <a:pt x="4228174" y="809042"/>
                </a:lnTo>
                <a:lnTo>
                  <a:pt x="4265515" y="789736"/>
                </a:lnTo>
                <a:lnTo>
                  <a:pt x="4294950" y="760296"/>
                </a:lnTo>
                <a:lnTo>
                  <a:pt x="4314246" y="722961"/>
                </a:lnTo>
                <a:lnTo>
                  <a:pt x="4321174" y="679970"/>
                </a:lnTo>
                <a:lnTo>
                  <a:pt x="4321174" y="136004"/>
                </a:lnTo>
                <a:lnTo>
                  <a:pt x="4314246" y="93013"/>
                </a:lnTo>
                <a:lnTo>
                  <a:pt x="4294950" y="55678"/>
                </a:lnTo>
                <a:lnTo>
                  <a:pt x="4265515" y="26238"/>
                </a:lnTo>
                <a:lnTo>
                  <a:pt x="4228174" y="6932"/>
                </a:lnTo>
                <a:lnTo>
                  <a:pt x="41851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93611" y="5566409"/>
            <a:ext cx="4321175" cy="815975"/>
          </a:xfrm>
          <a:custGeom>
            <a:avLst/>
            <a:gdLst/>
            <a:ahLst/>
            <a:cxnLst/>
            <a:rect l="l" t="t" r="r" b="b"/>
            <a:pathLst>
              <a:path w="4321175" h="815975">
                <a:moveTo>
                  <a:pt x="0" y="136004"/>
                </a:moveTo>
                <a:lnTo>
                  <a:pt x="6940" y="93013"/>
                </a:lnTo>
                <a:lnTo>
                  <a:pt x="26261" y="55678"/>
                </a:lnTo>
                <a:lnTo>
                  <a:pt x="55714" y="26238"/>
                </a:lnTo>
                <a:lnTo>
                  <a:pt x="93049" y="6932"/>
                </a:lnTo>
                <a:lnTo>
                  <a:pt x="136016" y="0"/>
                </a:lnTo>
                <a:lnTo>
                  <a:pt x="4185158" y="0"/>
                </a:lnTo>
                <a:lnTo>
                  <a:pt x="4228174" y="6932"/>
                </a:lnTo>
                <a:lnTo>
                  <a:pt x="4265515" y="26238"/>
                </a:lnTo>
                <a:lnTo>
                  <a:pt x="4294950" y="55678"/>
                </a:lnTo>
                <a:lnTo>
                  <a:pt x="4314246" y="93013"/>
                </a:lnTo>
                <a:lnTo>
                  <a:pt x="4321174" y="136004"/>
                </a:lnTo>
                <a:lnTo>
                  <a:pt x="4321174" y="679970"/>
                </a:lnTo>
                <a:lnTo>
                  <a:pt x="4314246" y="722961"/>
                </a:lnTo>
                <a:lnTo>
                  <a:pt x="4294950" y="760296"/>
                </a:lnTo>
                <a:lnTo>
                  <a:pt x="4265515" y="789736"/>
                </a:lnTo>
                <a:lnTo>
                  <a:pt x="4228174" y="809042"/>
                </a:lnTo>
                <a:lnTo>
                  <a:pt x="4185158" y="815974"/>
                </a:lnTo>
                <a:lnTo>
                  <a:pt x="136016" y="815974"/>
                </a:lnTo>
                <a:lnTo>
                  <a:pt x="93049" y="809042"/>
                </a:lnTo>
                <a:lnTo>
                  <a:pt x="55714" y="789736"/>
                </a:lnTo>
                <a:lnTo>
                  <a:pt x="26261" y="760296"/>
                </a:lnTo>
                <a:lnTo>
                  <a:pt x="6940" y="722961"/>
                </a:lnTo>
                <a:lnTo>
                  <a:pt x="0" y="679970"/>
                </a:lnTo>
                <a:lnTo>
                  <a:pt x="0" y="13600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18894" y="4611623"/>
            <a:ext cx="8669655" cy="1680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5575" algn="just">
              <a:lnSpc>
                <a:spcPct val="100000"/>
              </a:lnSpc>
            </a:pPr>
            <a:r>
              <a:rPr sz="2400" spc="-5" dirty="0">
                <a:latin typeface="Leelawadee"/>
                <a:cs typeface="Leelawadee"/>
              </a:rPr>
              <a:t>El </a:t>
            </a:r>
            <a:r>
              <a:rPr sz="2400" spc="-10" dirty="0">
                <a:latin typeface="Leelawadee"/>
                <a:cs typeface="Leelawadee"/>
              </a:rPr>
              <a:t>escritor </a:t>
            </a:r>
            <a:r>
              <a:rPr sz="2400" dirty="0">
                <a:latin typeface="Leelawadee"/>
                <a:cs typeface="Leelawadee"/>
              </a:rPr>
              <a:t>había estado </a:t>
            </a:r>
            <a:r>
              <a:rPr sz="2400" spc="-5" dirty="0">
                <a:latin typeface="Leelawadee"/>
                <a:cs typeface="Leelawadee"/>
              </a:rPr>
              <a:t>trabajando toda </a:t>
            </a:r>
            <a:r>
              <a:rPr sz="2400" dirty="0">
                <a:latin typeface="Leelawadee"/>
                <a:cs typeface="Leelawadee"/>
              </a:rPr>
              <a:t>la noche en su </a:t>
            </a:r>
            <a:r>
              <a:rPr sz="2400" spc="-10" dirty="0">
                <a:latin typeface="Leelawadee"/>
                <a:cs typeface="Leelawadee"/>
              </a:rPr>
              <a:t>nueva  </a:t>
            </a:r>
            <a:r>
              <a:rPr sz="2400" spc="-5" dirty="0">
                <a:latin typeface="Leelawadee"/>
                <a:cs typeface="Leelawadee"/>
              </a:rPr>
              <a:t>novela, </a:t>
            </a:r>
            <a:r>
              <a:rPr sz="2400" dirty="0">
                <a:latin typeface="Leelawadee"/>
                <a:cs typeface="Leelawadee"/>
              </a:rPr>
              <a:t>así que al día </a:t>
            </a:r>
            <a:r>
              <a:rPr sz="2400" spc="-5" dirty="0">
                <a:latin typeface="Leelawadee"/>
                <a:cs typeface="Leelawadee"/>
              </a:rPr>
              <a:t>siguiente, </a:t>
            </a:r>
            <a:r>
              <a:rPr sz="2400" dirty="0">
                <a:latin typeface="Arial"/>
                <a:cs typeface="Arial"/>
              </a:rPr>
              <a:t>Φ </a:t>
            </a:r>
            <a:r>
              <a:rPr sz="2400" dirty="0">
                <a:latin typeface="Leelawadee"/>
                <a:cs typeface="Leelawadee"/>
              </a:rPr>
              <a:t>decidió salir a </a:t>
            </a:r>
            <a:r>
              <a:rPr sz="2400" spc="-5" dirty="0">
                <a:latin typeface="Leelawadee"/>
                <a:cs typeface="Leelawadee"/>
              </a:rPr>
              <a:t>pasear un rato  </a:t>
            </a:r>
            <a:r>
              <a:rPr sz="2400" spc="-10" dirty="0">
                <a:latin typeface="Leelawadee"/>
                <a:cs typeface="Leelawadee"/>
              </a:rPr>
              <a:t>para </a:t>
            </a:r>
            <a:r>
              <a:rPr sz="2400" dirty="0">
                <a:latin typeface="Leelawadee"/>
                <a:cs typeface="Leelawadee"/>
              </a:rPr>
              <a:t>inspirarse</a:t>
            </a:r>
            <a:r>
              <a:rPr sz="2400" spc="-30" dirty="0">
                <a:latin typeface="Leelawadee"/>
                <a:cs typeface="Leelawadee"/>
              </a:rPr>
              <a:t> </a:t>
            </a:r>
            <a:r>
              <a:rPr sz="2400" spc="-10" dirty="0">
                <a:latin typeface="Leelawadee"/>
                <a:cs typeface="Leelawadee"/>
              </a:rPr>
              <a:t>nuevamente.</a:t>
            </a:r>
            <a:endParaRPr sz="2400">
              <a:latin typeface="Leelawadee"/>
              <a:cs typeface="Leelawadee"/>
            </a:endParaRPr>
          </a:p>
          <a:p>
            <a:pPr marL="4600575" algn="ctr">
              <a:lnSpc>
                <a:spcPts val="1975"/>
              </a:lnSpc>
            </a:pPr>
            <a:r>
              <a:rPr sz="2000" b="1" dirty="0">
                <a:latin typeface="Corbel"/>
                <a:cs typeface="Corbel"/>
              </a:rPr>
              <a:t>El referente utilizado es</a:t>
            </a:r>
            <a:r>
              <a:rPr sz="2000" b="1" spc="-120" dirty="0">
                <a:latin typeface="Corbel"/>
                <a:cs typeface="Corbel"/>
              </a:rPr>
              <a:t> </a:t>
            </a:r>
            <a:r>
              <a:rPr sz="2000" b="1" spc="-5" dirty="0">
                <a:latin typeface="Corbel"/>
                <a:cs typeface="Corbel"/>
              </a:rPr>
              <a:t>la</a:t>
            </a:r>
            <a:endParaRPr sz="2000">
              <a:latin typeface="Corbel"/>
              <a:cs typeface="Corbel"/>
            </a:endParaRPr>
          </a:p>
          <a:p>
            <a:pPr marL="4600575" algn="ctr">
              <a:lnSpc>
                <a:spcPct val="100000"/>
              </a:lnSpc>
            </a:pPr>
            <a:r>
              <a:rPr sz="2000" b="1" dirty="0">
                <a:latin typeface="Corbel"/>
                <a:cs typeface="Corbel"/>
              </a:rPr>
              <a:t>eliminación del antecedente</a:t>
            </a:r>
            <a:r>
              <a:rPr sz="2000" b="1" spc="-114" dirty="0">
                <a:latin typeface="Corbel"/>
                <a:cs typeface="Corbel"/>
              </a:rPr>
              <a:t> </a:t>
            </a:r>
            <a:r>
              <a:rPr sz="2000" b="1" spc="-5" dirty="0">
                <a:latin typeface="Corbel"/>
                <a:cs typeface="Corbel"/>
              </a:rPr>
              <a:t>(elipsis).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39900" y="2062226"/>
            <a:ext cx="1945005" cy="438150"/>
          </a:xfrm>
          <a:custGeom>
            <a:avLst/>
            <a:gdLst/>
            <a:ahLst/>
            <a:cxnLst/>
            <a:rect l="l" t="t" r="r" b="b"/>
            <a:pathLst>
              <a:path w="1945004" h="438150">
                <a:moveTo>
                  <a:pt x="0" y="438150"/>
                </a:moveTo>
                <a:lnTo>
                  <a:pt x="1944751" y="438150"/>
                </a:lnTo>
                <a:lnTo>
                  <a:pt x="1944751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ln w="25400">
            <a:solidFill>
              <a:srgbClr val="F78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800100"/>
          </a:xfrm>
          <a:custGeom>
            <a:avLst/>
            <a:gdLst/>
            <a:ahLst/>
            <a:cxnLst/>
            <a:rect l="l" t="t" r="r" b="b"/>
            <a:pathLst>
              <a:path w="9144000" h="800100">
                <a:moveTo>
                  <a:pt x="0" y="800100"/>
                </a:moveTo>
                <a:lnTo>
                  <a:pt x="9144000" y="800100"/>
                </a:lnTo>
                <a:lnTo>
                  <a:pt x="9144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28944" y="0"/>
            <a:ext cx="170687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0247" y="0"/>
            <a:ext cx="3685032" cy="957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4343" y="0"/>
            <a:ext cx="763524" cy="957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28944" y="589787"/>
            <a:ext cx="166115" cy="234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55997" y="26161"/>
            <a:ext cx="307911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IMPO</a:t>
            </a:r>
            <a:r>
              <a:rPr spc="-85" dirty="0"/>
              <a:t>R</a:t>
            </a:r>
            <a:r>
              <a:rPr spc="-265" dirty="0"/>
              <a:t>T</a:t>
            </a:r>
            <a:r>
              <a:rPr spc="-5" dirty="0"/>
              <a:t>ANTE</a:t>
            </a:r>
          </a:p>
        </p:txBody>
      </p:sp>
      <p:sp>
        <p:nvSpPr>
          <p:cNvPr id="8" name="object 8"/>
          <p:cNvSpPr/>
          <p:nvPr/>
        </p:nvSpPr>
        <p:spPr>
          <a:xfrm>
            <a:off x="3143250" y="1073150"/>
            <a:ext cx="7200900" cy="1495425"/>
          </a:xfrm>
          <a:custGeom>
            <a:avLst/>
            <a:gdLst/>
            <a:ahLst/>
            <a:cxnLst/>
            <a:rect l="l" t="t" r="r" b="b"/>
            <a:pathLst>
              <a:path w="7200900" h="1495425">
                <a:moveTo>
                  <a:pt x="6951599" y="0"/>
                </a:moveTo>
                <a:lnTo>
                  <a:pt x="249300" y="0"/>
                </a:lnTo>
                <a:lnTo>
                  <a:pt x="204493" y="4017"/>
                </a:lnTo>
                <a:lnTo>
                  <a:pt x="162318" y="15598"/>
                </a:lnTo>
                <a:lnTo>
                  <a:pt x="123481" y="34040"/>
                </a:lnTo>
                <a:lnTo>
                  <a:pt x="88686" y="58638"/>
                </a:lnTo>
                <a:lnTo>
                  <a:pt x="58638" y="88686"/>
                </a:lnTo>
                <a:lnTo>
                  <a:pt x="34040" y="123481"/>
                </a:lnTo>
                <a:lnTo>
                  <a:pt x="15598" y="162318"/>
                </a:lnTo>
                <a:lnTo>
                  <a:pt x="4017" y="204493"/>
                </a:lnTo>
                <a:lnTo>
                  <a:pt x="0" y="249300"/>
                </a:lnTo>
                <a:lnTo>
                  <a:pt x="0" y="1246124"/>
                </a:lnTo>
                <a:lnTo>
                  <a:pt x="4017" y="1290931"/>
                </a:lnTo>
                <a:lnTo>
                  <a:pt x="15598" y="1333106"/>
                </a:lnTo>
                <a:lnTo>
                  <a:pt x="34040" y="1371943"/>
                </a:lnTo>
                <a:lnTo>
                  <a:pt x="58638" y="1406738"/>
                </a:lnTo>
                <a:lnTo>
                  <a:pt x="88686" y="1436786"/>
                </a:lnTo>
                <a:lnTo>
                  <a:pt x="123481" y="1461384"/>
                </a:lnTo>
                <a:lnTo>
                  <a:pt x="162318" y="1479826"/>
                </a:lnTo>
                <a:lnTo>
                  <a:pt x="204493" y="1491407"/>
                </a:lnTo>
                <a:lnTo>
                  <a:pt x="249300" y="1495425"/>
                </a:lnTo>
                <a:lnTo>
                  <a:pt x="6951599" y="1495425"/>
                </a:lnTo>
                <a:lnTo>
                  <a:pt x="6996406" y="1491407"/>
                </a:lnTo>
                <a:lnTo>
                  <a:pt x="7038581" y="1479826"/>
                </a:lnTo>
                <a:lnTo>
                  <a:pt x="7077418" y="1461384"/>
                </a:lnTo>
                <a:lnTo>
                  <a:pt x="7112213" y="1436786"/>
                </a:lnTo>
                <a:lnTo>
                  <a:pt x="7142261" y="1406738"/>
                </a:lnTo>
                <a:lnTo>
                  <a:pt x="7166859" y="1371943"/>
                </a:lnTo>
                <a:lnTo>
                  <a:pt x="7185301" y="1333106"/>
                </a:lnTo>
                <a:lnTo>
                  <a:pt x="7196882" y="1290931"/>
                </a:lnTo>
                <a:lnTo>
                  <a:pt x="7200900" y="1246124"/>
                </a:lnTo>
                <a:lnTo>
                  <a:pt x="7200900" y="249300"/>
                </a:lnTo>
                <a:lnTo>
                  <a:pt x="7196882" y="204493"/>
                </a:lnTo>
                <a:lnTo>
                  <a:pt x="7185301" y="162318"/>
                </a:lnTo>
                <a:lnTo>
                  <a:pt x="7166859" y="123481"/>
                </a:lnTo>
                <a:lnTo>
                  <a:pt x="7142261" y="88686"/>
                </a:lnTo>
                <a:lnTo>
                  <a:pt x="7112213" y="58638"/>
                </a:lnTo>
                <a:lnTo>
                  <a:pt x="7077418" y="34040"/>
                </a:lnTo>
                <a:lnTo>
                  <a:pt x="7038581" y="15598"/>
                </a:lnTo>
                <a:lnTo>
                  <a:pt x="6996406" y="4017"/>
                </a:lnTo>
                <a:lnTo>
                  <a:pt x="6951599" y="0"/>
                </a:lnTo>
                <a:close/>
              </a:path>
            </a:pathLst>
          </a:custGeom>
          <a:solidFill>
            <a:srgbClr val="D7D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43250" y="1073150"/>
            <a:ext cx="7200900" cy="1495425"/>
          </a:xfrm>
          <a:custGeom>
            <a:avLst/>
            <a:gdLst/>
            <a:ahLst/>
            <a:cxnLst/>
            <a:rect l="l" t="t" r="r" b="b"/>
            <a:pathLst>
              <a:path w="7200900" h="1495425">
                <a:moveTo>
                  <a:pt x="0" y="249300"/>
                </a:moveTo>
                <a:lnTo>
                  <a:pt x="4017" y="204493"/>
                </a:lnTo>
                <a:lnTo>
                  <a:pt x="15598" y="162318"/>
                </a:lnTo>
                <a:lnTo>
                  <a:pt x="34040" y="123481"/>
                </a:lnTo>
                <a:lnTo>
                  <a:pt x="58638" y="88686"/>
                </a:lnTo>
                <a:lnTo>
                  <a:pt x="88686" y="58638"/>
                </a:lnTo>
                <a:lnTo>
                  <a:pt x="123481" y="34040"/>
                </a:lnTo>
                <a:lnTo>
                  <a:pt x="162318" y="15598"/>
                </a:lnTo>
                <a:lnTo>
                  <a:pt x="204493" y="4017"/>
                </a:lnTo>
                <a:lnTo>
                  <a:pt x="249300" y="0"/>
                </a:lnTo>
                <a:lnTo>
                  <a:pt x="6951599" y="0"/>
                </a:lnTo>
                <a:lnTo>
                  <a:pt x="6996406" y="4017"/>
                </a:lnTo>
                <a:lnTo>
                  <a:pt x="7038581" y="15598"/>
                </a:lnTo>
                <a:lnTo>
                  <a:pt x="7077418" y="34040"/>
                </a:lnTo>
                <a:lnTo>
                  <a:pt x="7112213" y="58638"/>
                </a:lnTo>
                <a:lnTo>
                  <a:pt x="7142261" y="88686"/>
                </a:lnTo>
                <a:lnTo>
                  <a:pt x="7166859" y="123481"/>
                </a:lnTo>
                <a:lnTo>
                  <a:pt x="7185301" y="162318"/>
                </a:lnTo>
                <a:lnTo>
                  <a:pt x="7196882" y="204493"/>
                </a:lnTo>
                <a:lnTo>
                  <a:pt x="7200900" y="249300"/>
                </a:lnTo>
                <a:lnTo>
                  <a:pt x="7200900" y="1246124"/>
                </a:lnTo>
                <a:lnTo>
                  <a:pt x="7196882" y="1290931"/>
                </a:lnTo>
                <a:lnTo>
                  <a:pt x="7185301" y="1333106"/>
                </a:lnTo>
                <a:lnTo>
                  <a:pt x="7166859" y="1371943"/>
                </a:lnTo>
                <a:lnTo>
                  <a:pt x="7142261" y="1406738"/>
                </a:lnTo>
                <a:lnTo>
                  <a:pt x="7112213" y="1436786"/>
                </a:lnTo>
                <a:lnTo>
                  <a:pt x="7077418" y="1461384"/>
                </a:lnTo>
                <a:lnTo>
                  <a:pt x="7038581" y="1479826"/>
                </a:lnTo>
                <a:lnTo>
                  <a:pt x="6996406" y="1491407"/>
                </a:lnTo>
                <a:lnTo>
                  <a:pt x="6951599" y="1495425"/>
                </a:lnTo>
                <a:lnTo>
                  <a:pt x="249300" y="1495425"/>
                </a:lnTo>
                <a:lnTo>
                  <a:pt x="204493" y="1491407"/>
                </a:lnTo>
                <a:lnTo>
                  <a:pt x="162318" y="1479826"/>
                </a:lnTo>
                <a:lnTo>
                  <a:pt x="123481" y="1461384"/>
                </a:lnTo>
                <a:lnTo>
                  <a:pt x="88686" y="1436786"/>
                </a:lnTo>
                <a:lnTo>
                  <a:pt x="58638" y="1406738"/>
                </a:lnTo>
                <a:lnTo>
                  <a:pt x="34040" y="1371943"/>
                </a:lnTo>
                <a:lnTo>
                  <a:pt x="15598" y="1333106"/>
                </a:lnTo>
                <a:lnTo>
                  <a:pt x="4017" y="1290931"/>
                </a:lnTo>
                <a:lnTo>
                  <a:pt x="0" y="1246124"/>
                </a:lnTo>
                <a:lnTo>
                  <a:pt x="0" y="24930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95650" y="1201420"/>
            <a:ext cx="105283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49580" algn="l"/>
              </a:tabLst>
            </a:pPr>
            <a:r>
              <a:rPr sz="2000" b="1" dirty="0">
                <a:latin typeface="Leelawadee"/>
                <a:cs typeface="Leelawadee"/>
              </a:rPr>
              <a:t>Se	</a:t>
            </a:r>
            <a:r>
              <a:rPr sz="2000" b="1" spc="-5" dirty="0">
                <a:latin typeface="Leelawadee"/>
                <a:cs typeface="Leelawadee"/>
              </a:rPr>
              <a:t>d</a:t>
            </a:r>
            <a:r>
              <a:rPr sz="2000" b="1" spc="-10" dirty="0">
                <a:latin typeface="Leelawadee"/>
                <a:cs typeface="Leelawadee"/>
              </a:rPr>
              <a:t>e</a:t>
            </a:r>
            <a:r>
              <a:rPr sz="2000" b="1" spc="-5" dirty="0">
                <a:latin typeface="Leelawadee"/>
                <a:cs typeface="Leelawadee"/>
              </a:rPr>
              <a:t>be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9797" y="1201420"/>
            <a:ext cx="177927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00100" algn="l"/>
              </a:tabLst>
            </a:pPr>
            <a:r>
              <a:rPr sz="2000" b="1" spc="-5" dirty="0">
                <a:latin typeface="Leelawadee"/>
                <a:cs typeface="Leelawadee"/>
              </a:rPr>
              <a:t>t</a:t>
            </a:r>
            <a:r>
              <a:rPr sz="2000" b="1" spc="5" dirty="0">
                <a:latin typeface="Leelawadee"/>
                <a:cs typeface="Leelawadee"/>
              </a:rPr>
              <a:t>e</a:t>
            </a:r>
            <a:r>
              <a:rPr sz="2000" b="1" dirty="0">
                <a:latin typeface="Leelawadee"/>
                <a:cs typeface="Leelawadee"/>
              </a:rPr>
              <a:t>ner	cuidado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9623" y="1201420"/>
            <a:ext cx="129984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0375" algn="l"/>
                <a:tab pos="1068705" algn="l"/>
              </a:tabLst>
            </a:pPr>
            <a:r>
              <a:rPr sz="2000" b="1" spc="-5" dirty="0">
                <a:latin typeface="Leelawadee"/>
                <a:cs typeface="Leelawadee"/>
              </a:rPr>
              <a:t>e</a:t>
            </a:r>
            <a:r>
              <a:rPr sz="2000" b="1" dirty="0">
                <a:latin typeface="Leelawadee"/>
                <a:cs typeface="Leelawadee"/>
              </a:rPr>
              <a:t>n	</a:t>
            </a:r>
            <a:r>
              <a:rPr sz="2000" b="1" spc="-5" dirty="0">
                <a:latin typeface="Leelawadee"/>
                <a:cs typeface="Leelawadee"/>
              </a:rPr>
              <a:t>q</a:t>
            </a:r>
            <a:r>
              <a:rPr sz="2000" b="1" spc="5" dirty="0">
                <a:latin typeface="Leelawadee"/>
                <a:cs typeface="Leelawadee"/>
              </a:rPr>
              <a:t>u</a:t>
            </a:r>
            <a:r>
              <a:rPr sz="2000" b="1" dirty="0">
                <a:latin typeface="Leelawadee"/>
                <a:cs typeface="Leelawadee"/>
              </a:rPr>
              <a:t>e	</a:t>
            </a:r>
            <a:r>
              <a:rPr sz="2000" b="1" spc="-5" dirty="0">
                <a:latin typeface="Leelawadee"/>
                <a:cs typeface="Leelawadee"/>
              </a:rPr>
              <a:t>el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2438" y="1201420"/>
            <a:ext cx="149733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Leelawadee"/>
                <a:cs typeface="Leelawadee"/>
              </a:rPr>
              <a:t>antecedente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50069" y="1201420"/>
            <a:ext cx="74358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78790" algn="l"/>
              </a:tabLst>
            </a:pPr>
            <a:r>
              <a:rPr sz="2000" b="1" spc="-5" dirty="0">
                <a:latin typeface="Leelawadee"/>
                <a:cs typeface="Leelawadee"/>
              </a:rPr>
              <a:t>n</a:t>
            </a:r>
            <a:r>
              <a:rPr sz="2000" b="1" dirty="0">
                <a:latin typeface="Leelawadee"/>
                <a:cs typeface="Leelawadee"/>
              </a:rPr>
              <a:t>o	</a:t>
            </a:r>
            <a:r>
              <a:rPr sz="2000" b="1" spc="5" dirty="0">
                <a:latin typeface="Leelawadee"/>
                <a:cs typeface="Leelawadee"/>
              </a:rPr>
              <a:t>se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95650" y="1506220"/>
            <a:ext cx="689610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Leelawadee"/>
                <a:cs typeface="Leelawadee"/>
              </a:rPr>
              <a:t>encuentre ubicado demasiado lejos </a:t>
            </a:r>
            <a:r>
              <a:rPr sz="2000" b="1" spc="-5" dirty="0">
                <a:latin typeface="Leelawadee"/>
                <a:cs typeface="Leelawadee"/>
              </a:rPr>
              <a:t>del referente,</a:t>
            </a:r>
            <a:r>
              <a:rPr sz="2000" b="1" spc="114" dirty="0">
                <a:latin typeface="Leelawadee"/>
                <a:cs typeface="Leelawadee"/>
              </a:rPr>
              <a:t> </a:t>
            </a:r>
            <a:r>
              <a:rPr sz="2000" b="1" spc="-10" dirty="0">
                <a:latin typeface="Leelawadee"/>
                <a:cs typeface="Leelawadee"/>
              </a:rPr>
              <a:t>porque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39430" y="1811273"/>
            <a:ext cx="65405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Leelawadee"/>
                <a:cs typeface="Leelawadee"/>
              </a:rPr>
              <a:t>e</a:t>
            </a:r>
            <a:r>
              <a:rPr sz="2000" b="1" spc="-10" dirty="0">
                <a:latin typeface="Leelawadee"/>
                <a:cs typeface="Leelawadee"/>
              </a:rPr>
              <a:t>n</a:t>
            </a:r>
            <a:r>
              <a:rPr sz="2000" b="1" spc="-5" dirty="0">
                <a:latin typeface="Leelawadee"/>
                <a:cs typeface="Leelawadee"/>
              </a:rPr>
              <a:t>t</a:t>
            </a:r>
            <a:r>
              <a:rPr sz="2000" b="1" spc="-10" dirty="0">
                <a:latin typeface="Leelawadee"/>
                <a:cs typeface="Leelawadee"/>
              </a:rPr>
              <a:t>r</a:t>
            </a:r>
            <a:r>
              <a:rPr sz="2000" b="1" dirty="0">
                <a:latin typeface="Leelawadee"/>
                <a:cs typeface="Leelawadee"/>
              </a:rPr>
              <a:t>e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00490" y="1811273"/>
            <a:ext cx="119316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42669" algn="l"/>
              </a:tabLst>
            </a:pPr>
            <a:r>
              <a:rPr sz="2000" b="1" spc="5" dirty="0">
                <a:latin typeface="Leelawadee"/>
                <a:cs typeface="Leelawadee"/>
              </a:rPr>
              <a:t>a</a:t>
            </a:r>
            <a:r>
              <a:rPr sz="2000" b="1" dirty="0">
                <a:latin typeface="Leelawadee"/>
                <a:cs typeface="Leelawadee"/>
              </a:rPr>
              <a:t>mbos	y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95650" y="1811273"/>
            <a:ext cx="4636135" cy="622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14069" algn="l"/>
                <a:tab pos="1746885" algn="l"/>
                <a:tab pos="3202305" algn="l"/>
                <a:tab pos="3655060" algn="l"/>
              </a:tabLst>
            </a:pPr>
            <a:r>
              <a:rPr sz="2000" b="1" spc="-10" dirty="0">
                <a:latin typeface="Leelawadee"/>
                <a:cs typeface="Leelawadee"/>
              </a:rPr>
              <a:t>s</a:t>
            </a:r>
            <a:r>
              <a:rPr sz="2000" b="1" dirty="0">
                <a:latin typeface="Leelawadee"/>
                <a:cs typeface="Leelawadee"/>
              </a:rPr>
              <a:t>e</a:t>
            </a:r>
            <a:r>
              <a:rPr sz="2000" b="1" spc="-15" dirty="0">
                <a:latin typeface="Leelawadee"/>
                <a:cs typeface="Leelawadee"/>
              </a:rPr>
              <a:t>r</a:t>
            </a:r>
            <a:r>
              <a:rPr sz="2000" b="1" dirty="0">
                <a:latin typeface="Leelawadee"/>
                <a:cs typeface="Leelawadee"/>
              </a:rPr>
              <a:t>ía	</a:t>
            </a:r>
            <a:r>
              <a:rPr sz="2000" b="1" spc="-5" dirty="0">
                <a:latin typeface="Leelawadee"/>
                <a:cs typeface="Leelawadee"/>
              </a:rPr>
              <a:t>di</a:t>
            </a:r>
            <a:r>
              <a:rPr sz="2000" b="1" spc="-15" dirty="0">
                <a:latin typeface="Leelawadee"/>
                <a:cs typeface="Leelawadee"/>
              </a:rPr>
              <a:t>f</a:t>
            </a:r>
            <a:r>
              <a:rPr sz="2000" b="1" dirty="0">
                <a:latin typeface="Leelawadee"/>
                <a:cs typeface="Leelawadee"/>
              </a:rPr>
              <a:t>í</a:t>
            </a:r>
            <a:r>
              <a:rPr sz="2000" b="1" spc="-15" dirty="0">
                <a:latin typeface="Leelawadee"/>
                <a:cs typeface="Leelawadee"/>
              </a:rPr>
              <a:t>c</a:t>
            </a:r>
            <a:r>
              <a:rPr sz="2000" b="1" spc="-10" dirty="0">
                <a:latin typeface="Leelawadee"/>
                <a:cs typeface="Leelawadee"/>
              </a:rPr>
              <a:t>i</a:t>
            </a:r>
            <a:r>
              <a:rPr sz="2000" b="1" dirty="0">
                <a:latin typeface="Leelawadee"/>
                <a:cs typeface="Leelawadee"/>
              </a:rPr>
              <a:t>l	e</a:t>
            </a:r>
            <a:r>
              <a:rPr sz="2000" b="1" spc="-15" dirty="0">
                <a:latin typeface="Leelawadee"/>
                <a:cs typeface="Leelawadee"/>
              </a:rPr>
              <a:t>s</a:t>
            </a:r>
            <a:r>
              <a:rPr sz="2000" b="1" spc="-5" dirty="0">
                <a:latin typeface="Leelawadee"/>
                <a:cs typeface="Leelawadee"/>
              </a:rPr>
              <a:t>ta</a:t>
            </a:r>
            <a:r>
              <a:rPr sz="2000" b="1" spc="-10" dirty="0">
                <a:latin typeface="Leelawadee"/>
                <a:cs typeface="Leelawadee"/>
              </a:rPr>
              <a:t>b</a:t>
            </a:r>
            <a:r>
              <a:rPr sz="2000" b="1" dirty="0">
                <a:latin typeface="Leelawadee"/>
                <a:cs typeface="Leelawadee"/>
              </a:rPr>
              <a:t>lec</a:t>
            </a:r>
            <a:r>
              <a:rPr sz="2000" b="1" spc="-15" dirty="0">
                <a:latin typeface="Leelawadee"/>
                <a:cs typeface="Leelawadee"/>
              </a:rPr>
              <a:t>e</a:t>
            </a:r>
            <a:r>
              <a:rPr sz="2000" b="1" dirty="0">
                <a:latin typeface="Leelawadee"/>
                <a:cs typeface="Leelawadee"/>
              </a:rPr>
              <a:t>r	la	</a:t>
            </a:r>
            <a:r>
              <a:rPr sz="2000" b="1" spc="-20" dirty="0">
                <a:latin typeface="Leelawadee"/>
                <a:cs typeface="Leelawadee"/>
              </a:rPr>
              <a:t>r</a:t>
            </a:r>
            <a:r>
              <a:rPr sz="2000" b="1" dirty="0">
                <a:latin typeface="Leelawadee"/>
                <a:cs typeface="Leelawadee"/>
              </a:rPr>
              <a:t>elaci</a:t>
            </a:r>
            <a:r>
              <a:rPr sz="2000" b="1" spc="-15" dirty="0">
                <a:latin typeface="Leelawadee"/>
                <a:cs typeface="Leelawadee"/>
              </a:rPr>
              <a:t>ó</a:t>
            </a:r>
            <a:r>
              <a:rPr sz="2000" b="1" dirty="0">
                <a:latin typeface="Leelawadee"/>
                <a:cs typeface="Leelawadee"/>
              </a:rPr>
              <a:t>n</a:t>
            </a:r>
            <a:endParaRPr sz="2000">
              <a:latin typeface="Leelawadee"/>
              <a:cs typeface="Leelawadee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Leelawadee"/>
                <a:cs typeface="Leelawadee"/>
              </a:rPr>
              <a:t>podríamos generar</a:t>
            </a:r>
            <a:r>
              <a:rPr sz="2000" b="1" spc="-45" dirty="0">
                <a:latin typeface="Leelawadee"/>
                <a:cs typeface="Leelawadee"/>
              </a:rPr>
              <a:t> </a:t>
            </a:r>
            <a:r>
              <a:rPr sz="2000" b="1" dirty="0">
                <a:latin typeface="Leelawadee"/>
                <a:cs typeface="Leelawadee"/>
              </a:rPr>
              <a:t>ambigüedad.</a:t>
            </a:r>
            <a:endParaRPr sz="2000">
              <a:latin typeface="Leelawadee"/>
              <a:cs typeface="Leelawade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20545" y="1183132"/>
            <a:ext cx="1218438" cy="12792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7850" y="3790696"/>
            <a:ext cx="8496300" cy="1328420"/>
          </a:xfrm>
          <a:custGeom>
            <a:avLst/>
            <a:gdLst/>
            <a:ahLst/>
            <a:cxnLst/>
            <a:rect l="l" t="t" r="r" b="b"/>
            <a:pathLst>
              <a:path w="8496300" h="1328420">
                <a:moveTo>
                  <a:pt x="0" y="221360"/>
                </a:moveTo>
                <a:lnTo>
                  <a:pt x="4495" y="176772"/>
                </a:lnTo>
                <a:lnTo>
                  <a:pt x="17389" y="135231"/>
                </a:lnTo>
                <a:lnTo>
                  <a:pt x="37792" y="97631"/>
                </a:lnTo>
                <a:lnTo>
                  <a:pt x="64817" y="64865"/>
                </a:lnTo>
                <a:lnTo>
                  <a:pt x="97575" y="37826"/>
                </a:lnTo>
                <a:lnTo>
                  <a:pt x="135177" y="17406"/>
                </a:lnTo>
                <a:lnTo>
                  <a:pt x="176735" y="4500"/>
                </a:lnTo>
                <a:lnTo>
                  <a:pt x="221361" y="0"/>
                </a:lnTo>
                <a:lnTo>
                  <a:pt x="8274939" y="0"/>
                </a:lnTo>
                <a:lnTo>
                  <a:pt x="8319564" y="4500"/>
                </a:lnTo>
                <a:lnTo>
                  <a:pt x="8361122" y="17406"/>
                </a:lnTo>
                <a:lnTo>
                  <a:pt x="8398724" y="37826"/>
                </a:lnTo>
                <a:lnTo>
                  <a:pt x="8431482" y="64865"/>
                </a:lnTo>
                <a:lnTo>
                  <a:pt x="8458507" y="97631"/>
                </a:lnTo>
                <a:lnTo>
                  <a:pt x="8478910" y="135231"/>
                </a:lnTo>
                <a:lnTo>
                  <a:pt x="8491804" y="176772"/>
                </a:lnTo>
                <a:lnTo>
                  <a:pt x="8496300" y="221360"/>
                </a:lnTo>
                <a:lnTo>
                  <a:pt x="8496300" y="1106804"/>
                </a:lnTo>
                <a:lnTo>
                  <a:pt x="8491804" y="1151388"/>
                </a:lnTo>
                <a:lnTo>
                  <a:pt x="8478910" y="1192914"/>
                </a:lnTo>
                <a:lnTo>
                  <a:pt x="8458507" y="1230494"/>
                </a:lnTo>
                <a:lnTo>
                  <a:pt x="8431482" y="1263237"/>
                </a:lnTo>
                <a:lnTo>
                  <a:pt x="8398724" y="1290253"/>
                </a:lnTo>
                <a:lnTo>
                  <a:pt x="8361122" y="1310651"/>
                </a:lnTo>
                <a:lnTo>
                  <a:pt x="8319564" y="1323543"/>
                </a:lnTo>
                <a:lnTo>
                  <a:pt x="8274939" y="1328039"/>
                </a:lnTo>
                <a:lnTo>
                  <a:pt x="221361" y="1328039"/>
                </a:lnTo>
                <a:lnTo>
                  <a:pt x="176735" y="1323543"/>
                </a:lnTo>
                <a:lnTo>
                  <a:pt x="135177" y="1310651"/>
                </a:lnTo>
                <a:lnTo>
                  <a:pt x="97575" y="1290253"/>
                </a:lnTo>
                <a:lnTo>
                  <a:pt x="64817" y="1263237"/>
                </a:lnTo>
                <a:lnTo>
                  <a:pt x="37792" y="1230494"/>
                </a:lnTo>
                <a:lnTo>
                  <a:pt x="17389" y="1192914"/>
                </a:lnTo>
                <a:lnTo>
                  <a:pt x="4495" y="1151388"/>
                </a:lnTo>
                <a:lnTo>
                  <a:pt x="0" y="1106804"/>
                </a:lnTo>
                <a:lnTo>
                  <a:pt x="0" y="22136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47850" y="2946400"/>
            <a:ext cx="3240405" cy="360680"/>
          </a:xfrm>
          <a:custGeom>
            <a:avLst/>
            <a:gdLst/>
            <a:ahLst/>
            <a:cxnLst/>
            <a:rect l="l" t="t" r="r" b="b"/>
            <a:pathLst>
              <a:path w="3240404" h="360679">
                <a:moveTo>
                  <a:pt x="3180079" y="0"/>
                </a:moveTo>
                <a:lnTo>
                  <a:pt x="60070" y="0"/>
                </a:lnTo>
                <a:lnTo>
                  <a:pt x="36701" y="4724"/>
                </a:lnTo>
                <a:lnTo>
                  <a:pt x="17605" y="17605"/>
                </a:lnTo>
                <a:lnTo>
                  <a:pt x="4724" y="36701"/>
                </a:lnTo>
                <a:lnTo>
                  <a:pt x="0" y="60071"/>
                </a:lnTo>
                <a:lnTo>
                  <a:pt x="0" y="300354"/>
                </a:lnTo>
                <a:lnTo>
                  <a:pt x="4724" y="323724"/>
                </a:lnTo>
                <a:lnTo>
                  <a:pt x="17605" y="342820"/>
                </a:lnTo>
                <a:lnTo>
                  <a:pt x="36701" y="355701"/>
                </a:lnTo>
                <a:lnTo>
                  <a:pt x="60070" y="360425"/>
                </a:lnTo>
                <a:lnTo>
                  <a:pt x="3180079" y="360425"/>
                </a:lnTo>
                <a:lnTo>
                  <a:pt x="3203449" y="355701"/>
                </a:lnTo>
                <a:lnTo>
                  <a:pt x="3222545" y="342820"/>
                </a:lnTo>
                <a:lnTo>
                  <a:pt x="3235426" y="323724"/>
                </a:lnTo>
                <a:lnTo>
                  <a:pt x="3240151" y="300354"/>
                </a:lnTo>
                <a:lnTo>
                  <a:pt x="3240151" y="60071"/>
                </a:lnTo>
                <a:lnTo>
                  <a:pt x="3235426" y="36701"/>
                </a:lnTo>
                <a:lnTo>
                  <a:pt x="3222545" y="17605"/>
                </a:lnTo>
                <a:lnTo>
                  <a:pt x="3203449" y="4724"/>
                </a:lnTo>
                <a:lnTo>
                  <a:pt x="3180079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47850" y="2946400"/>
            <a:ext cx="3240405" cy="360680"/>
          </a:xfrm>
          <a:custGeom>
            <a:avLst/>
            <a:gdLst/>
            <a:ahLst/>
            <a:cxnLst/>
            <a:rect l="l" t="t" r="r" b="b"/>
            <a:pathLst>
              <a:path w="3240404" h="360679">
                <a:moveTo>
                  <a:pt x="0" y="60071"/>
                </a:moveTo>
                <a:lnTo>
                  <a:pt x="4724" y="36701"/>
                </a:lnTo>
                <a:lnTo>
                  <a:pt x="17605" y="17605"/>
                </a:lnTo>
                <a:lnTo>
                  <a:pt x="36701" y="4724"/>
                </a:lnTo>
                <a:lnTo>
                  <a:pt x="60070" y="0"/>
                </a:lnTo>
                <a:lnTo>
                  <a:pt x="3180079" y="0"/>
                </a:lnTo>
                <a:lnTo>
                  <a:pt x="3203449" y="4724"/>
                </a:lnTo>
                <a:lnTo>
                  <a:pt x="3222545" y="17605"/>
                </a:lnTo>
                <a:lnTo>
                  <a:pt x="3235426" y="36701"/>
                </a:lnTo>
                <a:lnTo>
                  <a:pt x="3240151" y="60071"/>
                </a:lnTo>
                <a:lnTo>
                  <a:pt x="3240151" y="300354"/>
                </a:lnTo>
                <a:lnTo>
                  <a:pt x="3235426" y="323724"/>
                </a:lnTo>
                <a:lnTo>
                  <a:pt x="3222545" y="342820"/>
                </a:lnTo>
                <a:lnTo>
                  <a:pt x="3203449" y="355701"/>
                </a:lnTo>
                <a:lnTo>
                  <a:pt x="3180079" y="360425"/>
                </a:lnTo>
                <a:lnTo>
                  <a:pt x="60070" y="360425"/>
                </a:lnTo>
                <a:lnTo>
                  <a:pt x="36701" y="355701"/>
                </a:lnTo>
                <a:lnTo>
                  <a:pt x="17605" y="342820"/>
                </a:lnTo>
                <a:lnTo>
                  <a:pt x="4724" y="323724"/>
                </a:lnTo>
                <a:lnTo>
                  <a:pt x="0" y="300354"/>
                </a:lnTo>
                <a:lnTo>
                  <a:pt x="0" y="6007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32175" y="5378450"/>
            <a:ext cx="6911975" cy="1187450"/>
          </a:xfrm>
          <a:custGeom>
            <a:avLst/>
            <a:gdLst/>
            <a:ahLst/>
            <a:cxnLst/>
            <a:rect l="l" t="t" r="r" b="b"/>
            <a:pathLst>
              <a:path w="6911975" h="1187450">
                <a:moveTo>
                  <a:pt x="6714108" y="0"/>
                </a:moveTo>
                <a:lnTo>
                  <a:pt x="197865" y="0"/>
                </a:lnTo>
                <a:lnTo>
                  <a:pt x="152515" y="5228"/>
                </a:lnTo>
                <a:lnTo>
                  <a:pt x="110875" y="20121"/>
                </a:lnTo>
                <a:lnTo>
                  <a:pt x="74135" y="43487"/>
                </a:lnTo>
                <a:lnTo>
                  <a:pt x="43487" y="74135"/>
                </a:lnTo>
                <a:lnTo>
                  <a:pt x="20121" y="110875"/>
                </a:lnTo>
                <a:lnTo>
                  <a:pt x="5228" y="152515"/>
                </a:lnTo>
                <a:lnTo>
                  <a:pt x="0" y="197865"/>
                </a:lnTo>
                <a:lnTo>
                  <a:pt x="0" y="989533"/>
                </a:lnTo>
                <a:lnTo>
                  <a:pt x="5228" y="1034914"/>
                </a:lnTo>
                <a:lnTo>
                  <a:pt x="20121" y="1076573"/>
                </a:lnTo>
                <a:lnTo>
                  <a:pt x="43487" y="1113321"/>
                </a:lnTo>
                <a:lnTo>
                  <a:pt x="74135" y="1143970"/>
                </a:lnTo>
                <a:lnTo>
                  <a:pt x="110875" y="1167333"/>
                </a:lnTo>
                <a:lnTo>
                  <a:pt x="152515" y="1182223"/>
                </a:lnTo>
                <a:lnTo>
                  <a:pt x="197865" y="1187450"/>
                </a:lnTo>
                <a:lnTo>
                  <a:pt x="6714108" y="1187450"/>
                </a:lnTo>
                <a:lnTo>
                  <a:pt x="6759459" y="1182223"/>
                </a:lnTo>
                <a:lnTo>
                  <a:pt x="6801099" y="1167333"/>
                </a:lnTo>
                <a:lnTo>
                  <a:pt x="6837839" y="1143970"/>
                </a:lnTo>
                <a:lnTo>
                  <a:pt x="6868487" y="1113321"/>
                </a:lnTo>
                <a:lnTo>
                  <a:pt x="6891853" y="1076573"/>
                </a:lnTo>
                <a:lnTo>
                  <a:pt x="6906746" y="1034914"/>
                </a:lnTo>
                <a:lnTo>
                  <a:pt x="6911975" y="989533"/>
                </a:lnTo>
                <a:lnTo>
                  <a:pt x="6911975" y="197865"/>
                </a:lnTo>
                <a:lnTo>
                  <a:pt x="6906746" y="152515"/>
                </a:lnTo>
                <a:lnTo>
                  <a:pt x="6891853" y="110875"/>
                </a:lnTo>
                <a:lnTo>
                  <a:pt x="6868487" y="74135"/>
                </a:lnTo>
                <a:lnTo>
                  <a:pt x="6837839" y="43487"/>
                </a:lnTo>
                <a:lnTo>
                  <a:pt x="6801099" y="20121"/>
                </a:lnTo>
                <a:lnTo>
                  <a:pt x="6759459" y="5228"/>
                </a:lnTo>
                <a:lnTo>
                  <a:pt x="6714108" y="0"/>
                </a:lnTo>
                <a:close/>
              </a:path>
            </a:pathLst>
          </a:custGeom>
          <a:solidFill>
            <a:srgbClr val="E8D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32175" y="5378450"/>
            <a:ext cx="6911975" cy="1187450"/>
          </a:xfrm>
          <a:custGeom>
            <a:avLst/>
            <a:gdLst/>
            <a:ahLst/>
            <a:cxnLst/>
            <a:rect l="l" t="t" r="r" b="b"/>
            <a:pathLst>
              <a:path w="6911975" h="1187450">
                <a:moveTo>
                  <a:pt x="0" y="197865"/>
                </a:moveTo>
                <a:lnTo>
                  <a:pt x="5228" y="152515"/>
                </a:lnTo>
                <a:lnTo>
                  <a:pt x="20121" y="110875"/>
                </a:lnTo>
                <a:lnTo>
                  <a:pt x="43487" y="74135"/>
                </a:lnTo>
                <a:lnTo>
                  <a:pt x="74135" y="43487"/>
                </a:lnTo>
                <a:lnTo>
                  <a:pt x="110875" y="20121"/>
                </a:lnTo>
                <a:lnTo>
                  <a:pt x="152515" y="5228"/>
                </a:lnTo>
                <a:lnTo>
                  <a:pt x="197865" y="0"/>
                </a:lnTo>
                <a:lnTo>
                  <a:pt x="6714108" y="0"/>
                </a:lnTo>
                <a:lnTo>
                  <a:pt x="6759459" y="5228"/>
                </a:lnTo>
                <a:lnTo>
                  <a:pt x="6801099" y="20121"/>
                </a:lnTo>
                <a:lnTo>
                  <a:pt x="6837839" y="43487"/>
                </a:lnTo>
                <a:lnTo>
                  <a:pt x="6868487" y="74135"/>
                </a:lnTo>
                <a:lnTo>
                  <a:pt x="6891853" y="110875"/>
                </a:lnTo>
                <a:lnTo>
                  <a:pt x="6906746" y="152515"/>
                </a:lnTo>
                <a:lnTo>
                  <a:pt x="6911975" y="197865"/>
                </a:lnTo>
                <a:lnTo>
                  <a:pt x="6911975" y="989533"/>
                </a:lnTo>
                <a:lnTo>
                  <a:pt x="6906746" y="1034914"/>
                </a:lnTo>
                <a:lnTo>
                  <a:pt x="6891853" y="1076573"/>
                </a:lnTo>
                <a:lnTo>
                  <a:pt x="6868487" y="1113321"/>
                </a:lnTo>
                <a:lnTo>
                  <a:pt x="6837839" y="1143970"/>
                </a:lnTo>
                <a:lnTo>
                  <a:pt x="6801099" y="1167333"/>
                </a:lnTo>
                <a:lnTo>
                  <a:pt x="6759459" y="1182223"/>
                </a:lnTo>
                <a:lnTo>
                  <a:pt x="6714108" y="1187450"/>
                </a:lnTo>
                <a:lnTo>
                  <a:pt x="197865" y="1187450"/>
                </a:lnTo>
                <a:lnTo>
                  <a:pt x="152515" y="1182223"/>
                </a:lnTo>
                <a:lnTo>
                  <a:pt x="110875" y="1167333"/>
                </a:lnTo>
                <a:lnTo>
                  <a:pt x="74135" y="1143970"/>
                </a:lnTo>
                <a:lnTo>
                  <a:pt x="43487" y="1113321"/>
                </a:lnTo>
                <a:lnTo>
                  <a:pt x="20121" y="1076573"/>
                </a:lnTo>
                <a:lnTo>
                  <a:pt x="5228" y="1034914"/>
                </a:lnTo>
                <a:lnTo>
                  <a:pt x="0" y="989533"/>
                </a:lnTo>
                <a:lnTo>
                  <a:pt x="0" y="19786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47850" y="2961640"/>
            <a:ext cx="8354695" cy="3561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905" algn="just">
              <a:lnSpc>
                <a:spcPct val="100000"/>
              </a:lnSpc>
            </a:pPr>
            <a:r>
              <a:rPr sz="2000" b="1" spc="-5" dirty="0">
                <a:latin typeface="Leelawadee"/>
                <a:cs typeface="Leelawadee"/>
              </a:rPr>
              <a:t>Lee </a:t>
            </a:r>
            <a:r>
              <a:rPr sz="2000" b="1" dirty="0">
                <a:latin typeface="Leelawadee"/>
                <a:cs typeface="Leelawadee"/>
              </a:rPr>
              <a:t>el </a:t>
            </a:r>
            <a:r>
              <a:rPr sz="2000" b="1" spc="-5" dirty="0">
                <a:latin typeface="Leelawadee"/>
                <a:cs typeface="Leelawadee"/>
              </a:rPr>
              <a:t>siguiente</a:t>
            </a:r>
            <a:r>
              <a:rPr sz="2000" b="1" spc="-45" dirty="0">
                <a:latin typeface="Leelawadee"/>
                <a:cs typeface="Leelawadee"/>
              </a:rPr>
              <a:t> </a:t>
            </a:r>
            <a:r>
              <a:rPr sz="2000" b="1" dirty="0">
                <a:latin typeface="Leelawadee"/>
                <a:cs typeface="Leelawadee"/>
              </a:rPr>
              <a:t>ejemplo</a:t>
            </a:r>
            <a:r>
              <a:rPr sz="1800" b="1" dirty="0">
                <a:latin typeface="Garamond"/>
                <a:cs typeface="Garamond"/>
              </a:rPr>
              <a:t>:</a:t>
            </a:r>
            <a:endParaRPr sz="1800">
              <a:latin typeface="Garamond"/>
              <a:cs typeface="Garamond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156210" marR="5080" algn="just">
              <a:lnSpc>
                <a:spcPct val="100000"/>
              </a:lnSpc>
            </a:pPr>
            <a:r>
              <a:rPr sz="2400" spc="-5" dirty="0">
                <a:latin typeface="Leelawadee"/>
                <a:cs typeface="Leelawadee"/>
              </a:rPr>
              <a:t>El trompo </a:t>
            </a:r>
            <a:r>
              <a:rPr sz="2400" dirty="0">
                <a:latin typeface="Leelawadee"/>
                <a:cs typeface="Leelawadee"/>
              </a:rPr>
              <a:t>que </a:t>
            </a:r>
            <a:r>
              <a:rPr sz="2400" spc="-5" dirty="0">
                <a:latin typeface="Leelawadee"/>
                <a:cs typeface="Leelawadee"/>
              </a:rPr>
              <a:t>le </a:t>
            </a:r>
            <a:r>
              <a:rPr sz="2400" spc="-10" dirty="0">
                <a:latin typeface="Leelawadee"/>
                <a:cs typeface="Leelawadee"/>
              </a:rPr>
              <a:t>regalé </a:t>
            </a:r>
            <a:r>
              <a:rPr sz="2400" dirty="0">
                <a:latin typeface="Leelawadee"/>
                <a:cs typeface="Leelawadee"/>
              </a:rPr>
              <a:t>a </a:t>
            </a:r>
            <a:r>
              <a:rPr sz="2400" spc="-5" dirty="0">
                <a:latin typeface="Leelawadee"/>
                <a:cs typeface="Leelawadee"/>
              </a:rPr>
              <a:t>un </a:t>
            </a:r>
            <a:r>
              <a:rPr sz="2400" b="1" dirty="0">
                <a:latin typeface="Leelawadee"/>
                <a:cs typeface="Leelawadee"/>
              </a:rPr>
              <a:t>niño </a:t>
            </a:r>
            <a:r>
              <a:rPr sz="2400" dirty="0">
                <a:latin typeface="Leelawadee"/>
                <a:cs typeface="Leelawadee"/>
              </a:rPr>
              <a:t>que pedía </a:t>
            </a:r>
            <a:r>
              <a:rPr sz="2400" spc="-5" dirty="0">
                <a:latin typeface="Leelawadee"/>
                <a:cs typeface="Leelawadee"/>
              </a:rPr>
              <a:t>limosna </a:t>
            </a:r>
            <a:r>
              <a:rPr sz="2400" dirty="0">
                <a:latin typeface="Leelawadee"/>
                <a:cs typeface="Leelawadee"/>
              </a:rPr>
              <a:t>en la  calle había </a:t>
            </a:r>
            <a:r>
              <a:rPr sz="2400" spc="-5" dirty="0">
                <a:latin typeface="Leelawadee"/>
                <a:cs typeface="Leelawadee"/>
              </a:rPr>
              <a:t>sido </a:t>
            </a:r>
            <a:r>
              <a:rPr sz="2400" dirty="0">
                <a:latin typeface="Leelawadee"/>
                <a:cs typeface="Leelawadee"/>
              </a:rPr>
              <a:t>el </a:t>
            </a:r>
            <a:r>
              <a:rPr sz="2400" spc="-10" dirty="0">
                <a:latin typeface="Leelawadee"/>
                <a:cs typeface="Leelawadee"/>
              </a:rPr>
              <a:t>juguete favorito </a:t>
            </a:r>
            <a:r>
              <a:rPr sz="2400" dirty="0">
                <a:latin typeface="Leelawadee"/>
                <a:cs typeface="Leelawadee"/>
              </a:rPr>
              <a:t>de </a:t>
            </a:r>
            <a:r>
              <a:rPr sz="2400" spc="-5" dirty="0">
                <a:latin typeface="Leelawadee"/>
                <a:cs typeface="Leelawadee"/>
              </a:rPr>
              <a:t>mi </a:t>
            </a:r>
            <a:r>
              <a:rPr sz="2400" b="1" spc="-10" dirty="0">
                <a:latin typeface="Leelawadee"/>
                <a:cs typeface="Leelawadee"/>
              </a:rPr>
              <a:t>padre</a:t>
            </a:r>
            <a:r>
              <a:rPr sz="2400" spc="-10" dirty="0">
                <a:latin typeface="Leelawadee"/>
                <a:cs typeface="Leelawadee"/>
              </a:rPr>
              <a:t>. </a:t>
            </a:r>
            <a:r>
              <a:rPr sz="2400" b="1" u="heavy" spc="-5" dirty="0">
                <a:latin typeface="Leelawadee"/>
                <a:cs typeface="Leelawadee"/>
              </a:rPr>
              <a:t>Él </a:t>
            </a:r>
            <a:r>
              <a:rPr sz="2400" dirty="0">
                <a:latin typeface="Leelawadee"/>
                <a:cs typeface="Leelawadee"/>
              </a:rPr>
              <a:t>se  </a:t>
            </a:r>
            <a:r>
              <a:rPr sz="2400" spc="-5" dirty="0">
                <a:latin typeface="Leelawadee"/>
                <a:cs typeface="Leelawadee"/>
              </a:rPr>
              <a:t>emocionó mucho cuando </a:t>
            </a:r>
            <a:r>
              <a:rPr sz="2400" dirty="0">
                <a:latin typeface="Leelawadee"/>
                <a:cs typeface="Leelawadee"/>
              </a:rPr>
              <a:t>lo</a:t>
            </a:r>
            <a:r>
              <a:rPr sz="2400" spc="65" dirty="0">
                <a:latin typeface="Leelawadee"/>
                <a:cs typeface="Leelawadee"/>
              </a:rPr>
              <a:t> </a:t>
            </a:r>
            <a:r>
              <a:rPr sz="2400" dirty="0">
                <a:latin typeface="Leelawadee"/>
                <a:cs typeface="Leelawadee"/>
              </a:rPr>
              <a:t>hice.</a:t>
            </a:r>
            <a:endParaRPr sz="2400">
              <a:latin typeface="Leelawadee"/>
              <a:cs typeface="Leelawade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Times New Roman"/>
              <a:cs typeface="Times New Roman"/>
            </a:endParaRPr>
          </a:p>
          <a:p>
            <a:pPr marL="1749425" marR="17145" algn="ctr">
              <a:lnSpc>
                <a:spcPct val="100000"/>
              </a:lnSpc>
            </a:pPr>
            <a:r>
              <a:rPr sz="2400" b="1" spc="-15" dirty="0">
                <a:latin typeface="Leelawadee"/>
                <a:cs typeface="Leelawadee"/>
              </a:rPr>
              <a:t>¿Podemos </a:t>
            </a:r>
            <a:r>
              <a:rPr sz="2400" b="1" dirty="0">
                <a:latin typeface="Leelawadee"/>
                <a:cs typeface="Leelawadee"/>
              </a:rPr>
              <a:t>identificar el </a:t>
            </a:r>
            <a:r>
              <a:rPr sz="2400" b="1" spc="-5" dirty="0">
                <a:latin typeface="Leelawadee"/>
                <a:cs typeface="Leelawadee"/>
              </a:rPr>
              <a:t>antecedente </a:t>
            </a:r>
            <a:r>
              <a:rPr sz="2400" b="1" dirty="0">
                <a:latin typeface="Leelawadee"/>
                <a:cs typeface="Leelawadee"/>
              </a:rPr>
              <a:t>al </a:t>
            </a:r>
            <a:r>
              <a:rPr sz="2400" b="1" spc="-5" dirty="0">
                <a:latin typeface="Leelawadee"/>
                <a:cs typeface="Leelawadee"/>
              </a:rPr>
              <a:t>que </a:t>
            </a:r>
            <a:r>
              <a:rPr sz="2400" b="1" dirty="0">
                <a:latin typeface="Leelawadee"/>
                <a:cs typeface="Leelawadee"/>
              </a:rPr>
              <a:t>se  </a:t>
            </a:r>
            <a:r>
              <a:rPr sz="2400" b="1" spc="-5" dirty="0">
                <a:latin typeface="Leelawadee"/>
                <a:cs typeface="Leelawadee"/>
              </a:rPr>
              <a:t>hace referencia “</a:t>
            </a:r>
            <a:r>
              <a:rPr sz="2400" b="1" u="heavy" spc="-5" dirty="0">
                <a:latin typeface="Leelawadee"/>
                <a:cs typeface="Leelawadee"/>
              </a:rPr>
              <a:t>Él</a:t>
            </a:r>
            <a:r>
              <a:rPr sz="2400" b="1" spc="-5" dirty="0">
                <a:latin typeface="Leelawadee"/>
                <a:cs typeface="Leelawadee"/>
              </a:rPr>
              <a:t>”? </a:t>
            </a:r>
            <a:r>
              <a:rPr sz="2400" b="1" dirty="0">
                <a:latin typeface="Leelawadee"/>
                <a:cs typeface="Leelawadee"/>
              </a:rPr>
              <a:t>¿Cómo modificarías  estas </a:t>
            </a:r>
            <a:r>
              <a:rPr sz="2400" b="1" spc="-5" dirty="0">
                <a:latin typeface="Leelawadee"/>
                <a:cs typeface="Leelawadee"/>
              </a:rPr>
              <a:t>oraciones </a:t>
            </a:r>
            <a:r>
              <a:rPr sz="2400" b="1" spc="-10" dirty="0">
                <a:latin typeface="Leelawadee"/>
                <a:cs typeface="Leelawadee"/>
              </a:rPr>
              <a:t>para </a:t>
            </a:r>
            <a:r>
              <a:rPr sz="2400" b="1" spc="-5" dirty="0">
                <a:latin typeface="Leelawadee"/>
                <a:cs typeface="Leelawadee"/>
              </a:rPr>
              <a:t>evitar </a:t>
            </a:r>
            <a:r>
              <a:rPr sz="2400" b="1" dirty="0">
                <a:latin typeface="Leelawadee"/>
                <a:cs typeface="Leelawadee"/>
              </a:rPr>
              <a:t>la</a:t>
            </a:r>
            <a:r>
              <a:rPr sz="2400" b="1" spc="-40" dirty="0">
                <a:latin typeface="Leelawadee"/>
                <a:cs typeface="Leelawadee"/>
              </a:rPr>
              <a:t> </a:t>
            </a:r>
            <a:r>
              <a:rPr sz="2400" b="1" spc="-5" dirty="0">
                <a:latin typeface="Leelawadee"/>
                <a:cs typeface="Leelawadee"/>
              </a:rPr>
              <a:t>ambigüedad?</a:t>
            </a:r>
            <a:endParaRPr sz="2400">
              <a:latin typeface="Leelawadee"/>
              <a:cs typeface="Leelawad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536</Words>
  <Application>Microsoft Office PowerPoint</Application>
  <PresentationFormat>Personalizado</PresentationFormat>
  <Paragraphs>120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Office Theme</vt:lpstr>
      <vt:lpstr>Presentación de PowerPoint</vt:lpstr>
      <vt:lpstr>¿Cómo evitamos la redundancia?</vt:lpstr>
      <vt:lpstr>Lee el siguiente enunciado:</vt:lpstr>
      <vt:lpstr>¿Cómo evitamos la repetición?</vt:lpstr>
      <vt:lpstr>¿A qué llamamos referente?</vt:lpstr>
      <vt:lpstr>Tipos de referentes</vt:lpstr>
      <vt:lpstr>Observa los siguientes ejemplos. ¿Cuáles</vt:lpstr>
      <vt:lpstr>Observa los siguientes ejemplos. ¿Cuáles son los referentes utilizados?</vt:lpstr>
      <vt:lpstr>IMPORTANTE</vt:lpstr>
      <vt:lpstr>¿Qué referentes utilizarías en las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Uso de conectores y referentes</dc:title>
  <dc:creator>Adriana Elías</dc:creator>
  <cp:lastModifiedBy>Perla</cp:lastModifiedBy>
  <cp:revision>8</cp:revision>
  <dcterms:created xsi:type="dcterms:W3CDTF">2016-08-08T15:29:03Z</dcterms:created>
  <dcterms:modified xsi:type="dcterms:W3CDTF">2018-11-06T05:25:50Z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2015-06-11T00:00:00Z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2016-08-08T00:00:00Z</vt:filetime>
  </property>
</Properties>
</file>